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4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4"/>
    <p:sldMasterId id="2147483660" r:id="rId5"/>
    <p:sldMasterId id="2147483875" r:id="rId6"/>
    <p:sldMasterId id="2147483912" r:id="rId7"/>
    <p:sldMasterId id="2147483946" r:id="rId8"/>
  </p:sldMasterIdLst>
  <p:notesMasterIdLst>
    <p:notesMasterId r:id="rId11"/>
  </p:notesMasterIdLst>
  <p:handoutMasterIdLst>
    <p:handoutMasterId r:id="rId12"/>
  </p:handoutMasterIdLst>
  <p:sldIdLst>
    <p:sldId id="341" r:id="rId9"/>
    <p:sldId id="342" r:id="rId10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166" userDrawn="1">
          <p15:clr>
            <a:srgbClr val="A4A3A4"/>
          </p15:clr>
        </p15:guide>
        <p15:guide id="3" pos="6069" userDrawn="1">
          <p15:clr>
            <a:srgbClr val="A4A3A4"/>
          </p15:clr>
        </p15:guide>
        <p15:guide id="4" orient="horz" pos="336" userDrawn="1">
          <p15:clr>
            <a:srgbClr val="A4A3A4"/>
          </p15:clr>
        </p15:guide>
        <p15:guide id="5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17" autoAdjust="0"/>
    <p:restoredTop sz="94694"/>
  </p:normalViewPr>
  <p:slideViewPr>
    <p:cSldViewPr snapToGrid="0">
      <p:cViewPr>
        <p:scale>
          <a:sx n="66" d="100"/>
          <a:sy n="66" d="100"/>
        </p:scale>
        <p:origin x="38" y="274"/>
      </p:cViewPr>
      <p:guideLst>
        <p:guide orient="horz" pos="3974"/>
        <p:guide pos="166"/>
        <p:guide pos="6069"/>
        <p:guide orient="horz" pos="336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DF195B-06DB-6B44-900B-0B6C64F1FB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20B8B1-7AC5-1046-9272-75F0784D43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23C12-5335-C140-A6F7-67D248E73D5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6219C-99F3-1F43-ACC2-ABF45C3A91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6AD95-0E88-8346-B278-8BC1B07A5E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05BA6-D8D6-9741-A2D4-C0E23281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400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462AC-0D4C-D74C-BA84-3579F3886D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9427A-833A-3F4C-AF9D-5A685CCF6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056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3CD75-864A-EF48-ADCB-E941A8B2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50B46-E361-8345-808E-D64841481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5ADB8-4122-4E42-8573-2B3DDCFF4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701D8-9C42-5B4A-87A9-683BF0DCF020}"/>
              </a:ext>
            </a:extLst>
          </p:cNvPr>
          <p:cNvSpPr/>
          <p:nvPr userDrawn="1"/>
        </p:nvSpPr>
        <p:spPr>
          <a:xfrm>
            <a:off x="0" y="1"/>
            <a:ext cx="9906000" cy="3843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D75752-A24A-FE42-8A2F-D745EA1E1C40}"/>
              </a:ext>
            </a:extLst>
          </p:cNvPr>
          <p:cNvSpPr/>
          <p:nvPr userDrawn="1"/>
        </p:nvSpPr>
        <p:spPr>
          <a:xfrm>
            <a:off x="681038" y="7935132"/>
            <a:ext cx="8965769" cy="73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193E68-3ED0-6D46-9B6A-D04E166B9AD9}"/>
              </a:ext>
            </a:extLst>
          </p:cNvPr>
          <p:cNvSpPr txBox="1">
            <a:spLocks/>
          </p:cNvSpPr>
          <p:nvPr userDrawn="1"/>
        </p:nvSpPr>
        <p:spPr>
          <a:xfrm>
            <a:off x="681038" y="1027909"/>
            <a:ext cx="8543925" cy="1218349"/>
          </a:xfrm>
          <a:prstGeom prst="rect">
            <a:avLst/>
          </a:prstGeom>
        </p:spPr>
        <p:txBody>
          <a:bodyPr vert="horz" lIns="0" tIns="37148" rIns="0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Dosis Medium" pitchFamily="2" charset="77"/>
                <a:ea typeface="+mj-ea"/>
                <a:cs typeface="+mj-cs"/>
              </a:defRPr>
            </a:lvl1pPr>
          </a:lstStyle>
          <a:p>
            <a:r>
              <a:rPr lang="en-US" sz="4875"/>
              <a:t>Click to edit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AF4107-2F0A-574D-A9DB-5177CD46EDA9}"/>
              </a:ext>
            </a:extLst>
          </p:cNvPr>
          <p:cNvSpPr txBox="1">
            <a:spLocks/>
          </p:cNvSpPr>
          <p:nvPr userDrawn="1"/>
        </p:nvSpPr>
        <p:spPr>
          <a:xfrm>
            <a:off x="681039" y="2246254"/>
            <a:ext cx="5539595" cy="668172"/>
          </a:xfrm>
          <a:prstGeom prst="rect">
            <a:avLst/>
          </a:prstGeom>
        </p:spPr>
        <p:txBody>
          <a:bodyPr vert="horz" lIns="0" tIns="37148" rIns="0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Dosis Medium" pitchFamily="2" charset="77"/>
                <a:ea typeface="+mj-ea"/>
                <a:cs typeface="+mj-cs"/>
              </a:defRPr>
            </a:lvl1pPr>
          </a:lstStyle>
          <a:p>
            <a:r>
              <a:rPr lang="en-US" sz="2925"/>
              <a:t>Click to edit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B7183BD-97D1-5D40-9C1C-92C21F7856E1}"/>
              </a:ext>
            </a:extLst>
          </p:cNvPr>
          <p:cNvSpPr txBox="1">
            <a:spLocks/>
          </p:cNvSpPr>
          <p:nvPr userDrawn="1"/>
        </p:nvSpPr>
        <p:spPr>
          <a:xfrm>
            <a:off x="681039" y="3028697"/>
            <a:ext cx="5539595" cy="504941"/>
          </a:xfrm>
          <a:prstGeom prst="rect">
            <a:avLst/>
          </a:prstGeom>
        </p:spPr>
        <p:txBody>
          <a:bodyPr vert="horz" lIns="0" tIns="37148" rIns="0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Dosis Medium" pitchFamily="2" charset="77"/>
                <a:ea typeface="+mj-ea"/>
                <a:cs typeface="+mj-cs"/>
              </a:defRPr>
            </a:lvl1pPr>
          </a:lstStyle>
          <a:p>
            <a:r>
              <a:rPr lang="en-US" sz="1950" b="0" i="0">
                <a:latin typeface="Dosis" pitchFamily="2" charset="77"/>
                <a:cs typeface="Poppins" pitchFamily="2" charset="77"/>
              </a:rPr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8100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1227CE-11D2-C14B-9F9F-9E1FABAEB8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33432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009F8B6-74A8-6142-BBF5-F8D8C2F39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76515" y="1825625"/>
            <a:ext cx="5048448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60B4FBF-9A37-CF4E-B544-EFEAEFD3E0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9532418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left tex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2D2F-EA03-C746-8A08-AE890A23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575" b="1" i="0">
                <a:solidFill>
                  <a:srgbClr val="4C506B"/>
                </a:solidFill>
                <a:latin typeface="Dosis" panose="02010503020202060003" pitchFamily="2" charset="77"/>
                <a:ea typeface="Helvetica Neue Medium" panose="02000503000000020004" pitchFamily="2" charset="0"/>
                <a:cs typeface="Gill Sans" panose="020B05020201040202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B519520-61E2-084A-8178-8515EED6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432" y="1825625"/>
            <a:ext cx="33432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Gill Sans" panose="020B0502020104020203" pitchFamily="34" charset="-79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F38B38-D582-924A-A244-82611C9B9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7" y="1825625"/>
            <a:ext cx="5048448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A3F00A8A-BBF3-2D40-A539-CEF2E9E0E6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1430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943258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3CD75-864A-EF48-ADCB-E941A8B2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50B46-E361-8345-808E-D64841481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5ADB8-4122-4E42-8573-2B3DDCFF4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701D8-9C42-5B4A-87A9-683BF0DCF020}"/>
              </a:ext>
            </a:extLst>
          </p:cNvPr>
          <p:cNvSpPr/>
          <p:nvPr/>
        </p:nvSpPr>
        <p:spPr>
          <a:xfrm>
            <a:off x="0" y="1"/>
            <a:ext cx="9906000" cy="3843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D75752-A24A-FE42-8A2F-D745EA1E1C40}"/>
              </a:ext>
            </a:extLst>
          </p:cNvPr>
          <p:cNvSpPr/>
          <p:nvPr/>
        </p:nvSpPr>
        <p:spPr>
          <a:xfrm>
            <a:off x="681037" y="7935132"/>
            <a:ext cx="8965769" cy="73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A1C22E-0953-724C-9731-564BE13C3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8" r="27820" b="35086"/>
          <a:stretch/>
        </p:blipFill>
        <p:spPr>
          <a:xfrm>
            <a:off x="8932223" y="295767"/>
            <a:ext cx="585480" cy="74543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80BE31-B872-5E4B-BA8F-7F4071D9DD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7" y="1192854"/>
            <a:ext cx="7871917" cy="10366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75" b="1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09C8E1F-7512-9B4A-8DA5-20D569750B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037" y="2388608"/>
            <a:ext cx="7871917" cy="5463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50" b="1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680C1DB-43D7-A544-8D4B-235D6D73A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37" y="3062065"/>
            <a:ext cx="7871917" cy="5463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950" b="0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92E1B1-6A61-4A24-8A37-145D893BEDFD}"/>
              </a:ext>
            </a:extLst>
          </p:cNvPr>
          <p:cNvSpPr/>
          <p:nvPr userDrawn="1"/>
        </p:nvSpPr>
        <p:spPr>
          <a:xfrm>
            <a:off x="0" y="1"/>
            <a:ext cx="9906000" cy="3843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759A16-46F2-4E49-B757-413199460B47}"/>
              </a:ext>
            </a:extLst>
          </p:cNvPr>
          <p:cNvSpPr/>
          <p:nvPr userDrawn="1"/>
        </p:nvSpPr>
        <p:spPr>
          <a:xfrm>
            <a:off x="681038" y="7935132"/>
            <a:ext cx="8965769" cy="73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246C0C-508D-458B-BF7E-BA7470538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932223" y="295769"/>
            <a:ext cx="585480" cy="7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519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3CD75-864A-EF48-ADCB-E941A8B2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50B46-E361-8345-808E-D64841481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5ADB8-4122-4E42-8573-2B3DDCFF4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701D8-9C42-5B4A-87A9-683BF0DCF020}"/>
              </a:ext>
            </a:extLst>
          </p:cNvPr>
          <p:cNvSpPr/>
          <p:nvPr/>
        </p:nvSpPr>
        <p:spPr>
          <a:xfrm>
            <a:off x="0" y="1"/>
            <a:ext cx="9906000" cy="384358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D75752-A24A-FE42-8A2F-D745EA1E1C40}"/>
              </a:ext>
            </a:extLst>
          </p:cNvPr>
          <p:cNvSpPr/>
          <p:nvPr/>
        </p:nvSpPr>
        <p:spPr>
          <a:xfrm>
            <a:off x="681037" y="7935132"/>
            <a:ext cx="8965769" cy="73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A1C22E-0953-724C-9731-564BE13C3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8" r="27820" b="35086"/>
          <a:stretch/>
        </p:blipFill>
        <p:spPr>
          <a:xfrm>
            <a:off x="8932223" y="295767"/>
            <a:ext cx="585480" cy="74543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80BE31-B872-5E4B-BA8F-7F4071D9DD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7" y="1192854"/>
            <a:ext cx="7871917" cy="10366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75" b="1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09C8E1F-7512-9B4A-8DA5-20D569750B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037" y="2388608"/>
            <a:ext cx="7871917" cy="5463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50" b="1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680C1DB-43D7-A544-8D4B-235D6D73A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37" y="3062065"/>
            <a:ext cx="7871917" cy="5463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950" b="0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5175DE-3EAB-417A-8625-26C2B8FD4A6A}"/>
              </a:ext>
            </a:extLst>
          </p:cNvPr>
          <p:cNvSpPr/>
          <p:nvPr userDrawn="1"/>
        </p:nvSpPr>
        <p:spPr>
          <a:xfrm>
            <a:off x="0" y="1"/>
            <a:ext cx="9906000" cy="384358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123F2C-AD68-4092-B46B-04CA2BE953E4}"/>
              </a:ext>
            </a:extLst>
          </p:cNvPr>
          <p:cNvSpPr/>
          <p:nvPr userDrawn="1"/>
        </p:nvSpPr>
        <p:spPr>
          <a:xfrm>
            <a:off x="681038" y="7935132"/>
            <a:ext cx="8965769" cy="73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2A99E9-D0DF-4ACB-9A6A-C34462FED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932223" y="295769"/>
            <a:ext cx="585480" cy="7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865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3CD75-864A-EF48-ADCB-E941A8B2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50B46-E361-8345-808E-D64841481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5ADB8-4122-4E42-8573-2B3DDCFF4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701D8-9C42-5B4A-87A9-683BF0DCF020}"/>
              </a:ext>
            </a:extLst>
          </p:cNvPr>
          <p:cNvSpPr/>
          <p:nvPr/>
        </p:nvSpPr>
        <p:spPr>
          <a:xfrm>
            <a:off x="0" y="1"/>
            <a:ext cx="9906000" cy="384358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D75752-A24A-FE42-8A2F-D745EA1E1C40}"/>
              </a:ext>
            </a:extLst>
          </p:cNvPr>
          <p:cNvSpPr/>
          <p:nvPr/>
        </p:nvSpPr>
        <p:spPr>
          <a:xfrm>
            <a:off x="681037" y="7935132"/>
            <a:ext cx="8965769" cy="73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A1C22E-0953-724C-9731-564BE13C3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8" r="27820" b="35086"/>
          <a:stretch/>
        </p:blipFill>
        <p:spPr>
          <a:xfrm>
            <a:off x="8932223" y="295767"/>
            <a:ext cx="585480" cy="74543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80BE31-B872-5E4B-BA8F-7F4071D9DD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7" y="1192854"/>
            <a:ext cx="7871917" cy="10366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75" b="1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09C8E1F-7512-9B4A-8DA5-20D569750B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037" y="2388608"/>
            <a:ext cx="7871917" cy="5463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50" b="1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680C1DB-43D7-A544-8D4B-235D6D73A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37" y="3062065"/>
            <a:ext cx="7871917" cy="5463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950" b="0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E7EBA8-C61F-4CEA-87F4-AEB1A7DDCA82}"/>
              </a:ext>
            </a:extLst>
          </p:cNvPr>
          <p:cNvSpPr/>
          <p:nvPr userDrawn="1"/>
        </p:nvSpPr>
        <p:spPr>
          <a:xfrm>
            <a:off x="0" y="1"/>
            <a:ext cx="9906000" cy="384358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F7ACAD-7D92-4772-A33D-7E16071365C7}"/>
              </a:ext>
            </a:extLst>
          </p:cNvPr>
          <p:cNvSpPr/>
          <p:nvPr userDrawn="1"/>
        </p:nvSpPr>
        <p:spPr>
          <a:xfrm>
            <a:off x="681038" y="7935132"/>
            <a:ext cx="8965769" cy="73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BBBFAE-7204-4C85-AD72-ADC03E3184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932223" y="295769"/>
            <a:ext cx="585480" cy="7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215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043BA-322C-FF41-BB99-113DBB75B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107C8-1253-C747-8854-B91B712B6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53C267-F3EF-234A-BD63-AACC7A105C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95463" y="1596325"/>
            <a:ext cx="6315075" cy="4580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17E23A7-718B-154C-B17B-460B78DEC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540" y="396098"/>
            <a:ext cx="3194921" cy="890312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D66DB64-DA42-48EC-A35D-8C1D77B1C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5540" y="396098"/>
            <a:ext cx="3194921" cy="89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431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08C48-2038-D848-93A1-0C6CF2C3B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8" r="27820" b="35086"/>
          <a:stretch/>
        </p:blipFill>
        <p:spPr>
          <a:xfrm>
            <a:off x="8987047" y="295767"/>
            <a:ext cx="585480" cy="745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836643-342B-3A45-86A7-85C2106714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3182A0-A727-4760-90D8-D7BEA72E51C6}"/>
              </a:ext>
            </a:extLst>
          </p:cNvPr>
          <p:cNvSpPr/>
          <p:nvPr userDrawn="1"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CDD8-6677-44F1-81D1-B83CA821BE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987048" y="295769"/>
            <a:ext cx="585480" cy="7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97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08C48-2038-D848-93A1-0C6CF2C3B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8" r="27820" b="35086"/>
          <a:stretch/>
        </p:blipFill>
        <p:spPr>
          <a:xfrm>
            <a:off x="8987047" y="295767"/>
            <a:ext cx="585480" cy="745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B3F405-0F06-844A-B171-10C3CACF4E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9" y="1825625"/>
            <a:ext cx="2718522" cy="3824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27D05B5-D60A-DE41-B63D-BBC1A36F6B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93739" y="1825625"/>
            <a:ext cx="2718522" cy="3824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99DB441-ADFE-A741-A8AF-1D66D7E057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5184" y="1825625"/>
            <a:ext cx="2718522" cy="3824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905EABC-B85B-5A47-B24A-8CB24F097D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037" y="5780088"/>
            <a:ext cx="2718991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565AC0D-9690-CD4D-A0AA-59B225D66B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3738" y="5780088"/>
            <a:ext cx="2718991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2D04D34-5EA5-1A4C-B850-38F4326C96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2403" y="5780088"/>
            <a:ext cx="2718991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57A4D0-9724-48AC-800E-07C6A468373B}"/>
              </a:ext>
            </a:extLst>
          </p:cNvPr>
          <p:cNvSpPr/>
          <p:nvPr userDrawn="1"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750551-33EE-4565-9DAD-290CA45FDB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987048" y="295769"/>
            <a:ext cx="585480" cy="7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819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08C48-2038-D848-93A1-0C6CF2C3B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8" r="27820" b="35086"/>
          <a:stretch/>
        </p:blipFill>
        <p:spPr>
          <a:xfrm>
            <a:off x="8987047" y="295767"/>
            <a:ext cx="585480" cy="745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905EABC-B85B-5A47-B24A-8CB24F097D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037" y="1813303"/>
            <a:ext cx="2718991" cy="44239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565AC0D-9690-CD4D-A0AA-59B225D66B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3738" y="1813303"/>
            <a:ext cx="2718991" cy="44239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2D04D34-5EA5-1A4C-B850-38F4326C96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2403" y="1813303"/>
            <a:ext cx="2718991" cy="44239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56382B-931E-4CBF-90D1-CE9A964B0516}"/>
              </a:ext>
            </a:extLst>
          </p:cNvPr>
          <p:cNvSpPr/>
          <p:nvPr userDrawn="1"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BBFA28-2C8D-4CB9-B7EE-72780C8E0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987048" y="295769"/>
            <a:ext cx="585480" cy="7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949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08C48-2038-D848-93A1-0C6CF2C3B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8" r="27820" b="35086"/>
          <a:stretch/>
        </p:blipFill>
        <p:spPr>
          <a:xfrm>
            <a:off x="8987047" y="295767"/>
            <a:ext cx="585480" cy="745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DE137D-5AD5-CB4D-B8DA-EB62766290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684A10-6E5C-4807-9857-4FF2B1CB60FB}"/>
              </a:ext>
            </a:extLst>
          </p:cNvPr>
          <p:cNvSpPr/>
          <p:nvPr userDrawn="1"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02A68-D739-4BC9-A7B4-5506D338B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987048" y="295769"/>
            <a:ext cx="585480" cy="7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054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08C48-2038-D848-93A1-0C6CF2C3B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8" r="27820" b="35086"/>
          <a:stretch/>
        </p:blipFill>
        <p:spPr>
          <a:xfrm>
            <a:off x="8987047" y="295767"/>
            <a:ext cx="585480" cy="745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A3160-606C-914E-B935-20DF3DDA9B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C7E60D-AD87-46A6-B7C8-D5BA84690386}"/>
              </a:ext>
            </a:extLst>
          </p:cNvPr>
          <p:cNvSpPr/>
          <p:nvPr userDrawn="1"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F32F3A-E192-4582-BCB9-C93DBEC1F5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987048" y="295769"/>
            <a:ext cx="585480" cy="7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1227CE-11D2-C14B-9F9F-9E1FABAEB8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81688" y="1825625"/>
            <a:ext cx="33432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009F8B6-74A8-6142-BBF5-F8D8C2F39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7" y="1825625"/>
            <a:ext cx="5048448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60B4FBF-9A37-CF4E-B544-EFEAEFD3E0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3141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251136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208C48-2038-D848-93A1-0C6CF2C3B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8" r="27820" b="35086"/>
          <a:stretch/>
        </p:blipFill>
        <p:spPr>
          <a:xfrm>
            <a:off x="8806595" y="-2019568"/>
            <a:ext cx="585480" cy="745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A3160-606C-914E-B935-20DF3DDA9B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FA97F69-5D74-C645-82F9-03518ED27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481"/>
          <a:stretch/>
        </p:blipFill>
        <p:spPr>
          <a:xfrm>
            <a:off x="9008082" y="513513"/>
            <a:ext cx="645890" cy="602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A71B3B-22F6-4314-A83C-E1FF6451A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806595" y="-2019568"/>
            <a:ext cx="585480" cy="74543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7FE992-1758-4CD0-B54C-2CF2C273B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7481"/>
          <a:stretch/>
        </p:blipFill>
        <p:spPr>
          <a:xfrm>
            <a:off x="9008082" y="513515"/>
            <a:ext cx="645890" cy="6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82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A3160-606C-914E-B935-20DF3DDA9B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9FECEC1-3232-DD4C-86FA-235B648C7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6000"/>
          </a:blip>
          <a:srcRect b="27327"/>
          <a:stretch/>
        </p:blipFill>
        <p:spPr>
          <a:xfrm>
            <a:off x="9010975" y="509938"/>
            <a:ext cx="596261" cy="55944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5229AEB-EB92-4874-9876-E34B91A69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6000"/>
          </a:blip>
          <a:srcRect b="27327"/>
          <a:stretch/>
        </p:blipFill>
        <p:spPr>
          <a:xfrm>
            <a:off x="9010975" y="509940"/>
            <a:ext cx="596261" cy="55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22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9FECEC1-3232-DD4C-86FA-235B648C7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6000"/>
          </a:blip>
          <a:srcRect b="27327"/>
          <a:stretch/>
        </p:blipFill>
        <p:spPr>
          <a:xfrm>
            <a:off x="9010975" y="509938"/>
            <a:ext cx="596261" cy="55944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1227CE-11D2-C14B-9F9F-9E1FABAEB8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33432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009F8B6-74A8-6142-BBF5-F8D8C2F39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76515" y="1825625"/>
            <a:ext cx="5048448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60B4FBF-9A37-CF4E-B544-EFEAEFD3E0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z="1300"/>
              <a:t>Click to edit Master text styles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3C6D5B7-C36D-44E3-94BA-EF7175F0F5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6000"/>
          </a:blip>
          <a:srcRect b="27327"/>
          <a:stretch/>
        </p:blipFill>
        <p:spPr>
          <a:xfrm>
            <a:off x="9010975" y="509940"/>
            <a:ext cx="596261" cy="55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56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9FECEC1-3232-DD4C-86FA-235B648C7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6000"/>
          </a:blip>
          <a:srcRect b="27327"/>
          <a:stretch/>
        </p:blipFill>
        <p:spPr>
          <a:xfrm>
            <a:off x="9010975" y="509938"/>
            <a:ext cx="596261" cy="55944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1227CE-11D2-C14B-9F9F-9E1FABAEB8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81688" y="1825625"/>
            <a:ext cx="33432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009F8B6-74A8-6142-BBF5-F8D8C2F39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7" y="1825625"/>
            <a:ext cx="5048448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60B4FBF-9A37-CF4E-B544-EFEAEFD3E0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3141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z="1300"/>
              <a:t>Click to edit Master text styles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69B6FFB-A123-40BB-99A3-033D9C2C3D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6000"/>
          </a:blip>
          <a:srcRect b="27327"/>
          <a:stretch/>
        </p:blipFill>
        <p:spPr>
          <a:xfrm>
            <a:off x="9010975" y="509940"/>
            <a:ext cx="596261" cy="55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769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009F8B6-74A8-6142-BBF5-F8D8C2F39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68" y="0"/>
            <a:ext cx="9905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60B4FBF-9A37-CF4E-B544-EFEAEFD3E0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z="130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3487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0C4A7-8964-8344-8CAF-48C4BC1C8DA3}"/>
              </a:ext>
            </a:extLst>
          </p:cNvPr>
          <p:cNvSpPr/>
          <p:nvPr/>
        </p:nvSpPr>
        <p:spPr>
          <a:xfrm>
            <a:off x="0" y="0"/>
            <a:ext cx="48130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C9BC0-3403-224F-BA91-D720858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766219"/>
            <a:ext cx="334327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371475" indent="-371475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BBFB94-03BB-D043-AB62-EE65B9ECC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8" r="27820" b="35086"/>
          <a:stretch/>
        </p:blipFill>
        <p:spPr>
          <a:xfrm>
            <a:off x="597589" y="295767"/>
            <a:ext cx="585480" cy="7454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17B06D-AA52-4659-9323-9496DB9A74C9}"/>
              </a:ext>
            </a:extLst>
          </p:cNvPr>
          <p:cNvSpPr/>
          <p:nvPr userDrawn="1"/>
        </p:nvSpPr>
        <p:spPr>
          <a:xfrm>
            <a:off x="0" y="0"/>
            <a:ext cx="48130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C942E0-5773-4AA5-AC12-CFFB50D80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597589" y="295769"/>
            <a:ext cx="585480" cy="7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379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0C4A7-8964-8344-8CAF-48C4BC1C8DA3}"/>
              </a:ext>
            </a:extLst>
          </p:cNvPr>
          <p:cNvSpPr/>
          <p:nvPr/>
        </p:nvSpPr>
        <p:spPr>
          <a:xfrm>
            <a:off x="0" y="0"/>
            <a:ext cx="4813024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C9BC0-3403-224F-BA91-D720858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766219"/>
            <a:ext cx="334327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371475" indent="-371475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BBFB94-03BB-D043-AB62-EE65B9ECC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8" r="27820" b="35086"/>
          <a:stretch/>
        </p:blipFill>
        <p:spPr>
          <a:xfrm>
            <a:off x="597589" y="295767"/>
            <a:ext cx="585480" cy="7454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33D40B-F094-470A-9636-D0207E7A2C87}"/>
              </a:ext>
            </a:extLst>
          </p:cNvPr>
          <p:cNvSpPr/>
          <p:nvPr userDrawn="1"/>
        </p:nvSpPr>
        <p:spPr>
          <a:xfrm>
            <a:off x="0" y="0"/>
            <a:ext cx="4813024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F05F41-2C99-4DD6-9D3B-13A464CA6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597589" y="295769"/>
            <a:ext cx="585480" cy="7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64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0C4A7-8964-8344-8CAF-48C4BC1C8DA3}"/>
              </a:ext>
            </a:extLst>
          </p:cNvPr>
          <p:cNvSpPr/>
          <p:nvPr/>
        </p:nvSpPr>
        <p:spPr>
          <a:xfrm>
            <a:off x="0" y="0"/>
            <a:ext cx="4813024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C9BC0-3403-224F-BA91-D720858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766219"/>
            <a:ext cx="334327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371475" indent="-371475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BBFB94-03BB-D043-AB62-EE65B9ECC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8" r="27820" b="35086"/>
          <a:stretch/>
        </p:blipFill>
        <p:spPr>
          <a:xfrm>
            <a:off x="597589" y="295767"/>
            <a:ext cx="585480" cy="7454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994F84-36D9-4AEB-90DA-4AB5810ED8E5}"/>
              </a:ext>
            </a:extLst>
          </p:cNvPr>
          <p:cNvSpPr/>
          <p:nvPr userDrawn="1"/>
        </p:nvSpPr>
        <p:spPr>
          <a:xfrm>
            <a:off x="0" y="0"/>
            <a:ext cx="4813024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F52838-D01B-4A31-8C71-6BB08B744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597589" y="295769"/>
            <a:ext cx="585480" cy="7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104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0C4A7-8964-8344-8CAF-48C4BC1C8DA3}"/>
              </a:ext>
            </a:extLst>
          </p:cNvPr>
          <p:cNvSpPr/>
          <p:nvPr/>
        </p:nvSpPr>
        <p:spPr>
          <a:xfrm>
            <a:off x="0" y="0"/>
            <a:ext cx="4813024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C9BC0-3403-224F-BA91-D720858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766219"/>
            <a:ext cx="334327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371475" indent="-371475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BBFB94-03BB-D043-AB62-EE65B9ECC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8" r="27820" b="35086"/>
          <a:stretch/>
        </p:blipFill>
        <p:spPr>
          <a:xfrm>
            <a:off x="597589" y="295767"/>
            <a:ext cx="585480" cy="7454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D558A7-A6BF-4DC1-B3DD-21F9B4F7F89E}"/>
              </a:ext>
            </a:extLst>
          </p:cNvPr>
          <p:cNvSpPr/>
          <p:nvPr userDrawn="1"/>
        </p:nvSpPr>
        <p:spPr>
          <a:xfrm>
            <a:off x="0" y="0"/>
            <a:ext cx="4813024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736384-ADC4-4A84-8D70-B9F5080DAA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597589" y="295769"/>
            <a:ext cx="585480" cy="7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835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417909" indent="-417909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6E24C3-3673-D643-8290-BD66904281D8}"/>
              </a:ext>
            </a:extLst>
          </p:cNvPr>
          <p:cNvSpPr/>
          <p:nvPr/>
        </p:nvSpPr>
        <p:spPr>
          <a:xfrm>
            <a:off x="282643" y="633480"/>
            <a:ext cx="4375082" cy="5528782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078757-4BA5-844A-BD52-62586278454E}"/>
              </a:ext>
            </a:extLst>
          </p:cNvPr>
          <p:cNvSpPr/>
          <p:nvPr/>
        </p:nvSpPr>
        <p:spPr>
          <a:xfrm>
            <a:off x="819733" y="809183"/>
            <a:ext cx="1632178" cy="542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25" b="1" i="0">
                <a:solidFill>
                  <a:schemeClr val="accent6"/>
                </a:solidFill>
                <a:latin typeface="Poppins SemiBold" pitchFamily="2" charset="77"/>
                <a:cs typeface="Poppins SemiBold" pitchFamily="2" charset="77"/>
              </a:rPr>
              <a:t>Activity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7294EC-E722-A143-BE74-B4D88DB0A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7" y="2766219"/>
            <a:ext cx="364399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activity title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75141D6-7DF1-DB42-A5C6-88179FB62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314" t="-23093" r="72589" b="-16975"/>
          <a:stretch/>
        </p:blipFill>
        <p:spPr>
          <a:xfrm>
            <a:off x="247593" y="569083"/>
            <a:ext cx="571163" cy="701602"/>
          </a:xfrm>
          <a:prstGeom prst="ellipse">
            <a:avLst/>
          </a:prstGeom>
          <a:solidFill>
            <a:schemeClr val="accent6"/>
          </a:solidFill>
        </p:spPr>
      </p:pic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CC9A14FC-47EB-4696-92A5-EFC3645A4FA4}"/>
              </a:ext>
            </a:extLst>
          </p:cNvPr>
          <p:cNvSpPr/>
          <p:nvPr userDrawn="1"/>
        </p:nvSpPr>
        <p:spPr>
          <a:xfrm>
            <a:off x="282643" y="633480"/>
            <a:ext cx="4375082" cy="5528782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F5386A-4E39-461C-A415-3B33E90D04CA}"/>
              </a:ext>
            </a:extLst>
          </p:cNvPr>
          <p:cNvSpPr/>
          <p:nvPr userDrawn="1"/>
        </p:nvSpPr>
        <p:spPr>
          <a:xfrm>
            <a:off x="819734" y="809184"/>
            <a:ext cx="1632178" cy="542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25" b="1" i="0">
                <a:solidFill>
                  <a:schemeClr val="accent6"/>
                </a:solidFill>
                <a:latin typeface="Poppins SemiBold" pitchFamily="2" charset="77"/>
                <a:cs typeface="Poppins SemiBold" pitchFamily="2" charset="77"/>
              </a:rPr>
              <a:t>Activity</a:t>
            </a: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C9BB3A-5850-45AE-8B13-DBFA9DBAE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314" t="-23093" r="72589" b="-16975"/>
          <a:stretch/>
        </p:blipFill>
        <p:spPr>
          <a:xfrm>
            <a:off x="247593" y="569083"/>
            <a:ext cx="571163" cy="701602"/>
          </a:xfrm>
          <a:prstGeom prst="ellipse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103830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009F8B6-74A8-6142-BBF5-F8D8C2F39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9905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60B4FBF-9A37-CF4E-B544-EFEAEFD3E0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9965668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8848" y="2185261"/>
            <a:ext cx="4346310" cy="3977000"/>
          </a:xfrm>
          <a:prstGeom prst="rect">
            <a:avLst/>
          </a:prstGeom>
        </p:spPr>
        <p:txBody>
          <a:bodyPr/>
          <a:lstStyle>
            <a:lvl1pPr marL="417909" indent="-417909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6E24C3-3673-D643-8290-BD66904281D8}"/>
              </a:ext>
            </a:extLst>
          </p:cNvPr>
          <p:cNvSpPr/>
          <p:nvPr/>
        </p:nvSpPr>
        <p:spPr>
          <a:xfrm>
            <a:off x="428847" y="633481"/>
            <a:ext cx="9028025" cy="1325563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078757-4BA5-844A-BD52-62586278454E}"/>
              </a:ext>
            </a:extLst>
          </p:cNvPr>
          <p:cNvSpPr/>
          <p:nvPr/>
        </p:nvSpPr>
        <p:spPr>
          <a:xfrm>
            <a:off x="746474" y="1003875"/>
            <a:ext cx="15600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0">
                <a:solidFill>
                  <a:schemeClr val="accent6"/>
                </a:solidFill>
                <a:latin typeface="Poppins SemiBold" pitchFamily="2" charset="77"/>
                <a:cs typeface="Poppins SemiBold" pitchFamily="2" charset="77"/>
              </a:rPr>
              <a:t>Activity: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7294EC-E722-A143-BE74-B4D88DB0A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0422" y="729730"/>
            <a:ext cx="7105180" cy="11330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activity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4F0122D-DD1C-6442-BEB5-918A4E54E7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2185261"/>
            <a:ext cx="4355412" cy="397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26B7323-AAEB-8340-A9FA-50131378A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314" t="-23093" r="72589" b="-16975"/>
          <a:stretch/>
        </p:blipFill>
        <p:spPr>
          <a:xfrm>
            <a:off x="192402" y="945460"/>
            <a:ext cx="571163" cy="701602"/>
          </a:xfrm>
          <a:prstGeom prst="ellipse">
            <a:avLst/>
          </a:prstGeom>
          <a:solidFill>
            <a:schemeClr val="accent6"/>
          </a:solidFill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D1D38CE-0ADC-4E47-B8EE-692E146BA0FF}"/>
              </a:ext>
            </a:extLst>
          </p:cNvPr>
          <p:cNvSpPr/>
          <p:nvPr userDrawn="1"/>
        </p:nvSpPr>
        <p:spPr>
          <a:xfrm>
            <a:off x="428848" y="633483"/>
            <a:ext cx="9028025" cy="1325563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80E907-56A0-49DC-A123-FD69E0A09173}"/>
              </a:ext>
            </a:extLst>
          </p:cNvPr>
          <p:cNvSpPr/>
          <p:nvPr userDrawn="1"/>
        </p:nvSpPr>
        <p:spPr>
          <a:xfrm>
            <a:off x="746475" y="1003877"/>
            <a:ext cx="15600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0">
                <a:solidFill>
                  <a:schemeClr val="accent6"/>
                </a:solidFill>
                <a:latin typeface="Poppins SemiBold" pitchFamily="2" charset="77"/>
                <a:cs typeface="Poppins SemiBold" pitchFamily="2" charset="77"/>
              </a:rPr>
              <a:t>Activity:</a:t>
            </a: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4A2D7B-27A0-4AA1-BBA2-655F55B4E1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314" t="-23093" r="72589" b="-16975"/>
          <a:stretch/>
        </p:blipFill>
        <p:spPr>
          <a:xfrm>
            <a:off x="192403" y="945460"/>
            <a:ext cx="571163" cy="701602"/>
          </a:xfrm>
          <a:prstGeom prst="ellipse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1702703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mond divider_breadcrumb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F38B38-D582-924A-A244-82611C9B9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905999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B4698C-8CAE-1D4F-BFA7-26D062876331}"/>
              </a:ext>
            </a:extLst>
          </p:cNvPr>
          <p:cNvSpPr/>
          <p:nvPr/>
        </p:nvSpPr>
        <p:spPr>
          <a:xfrm rot="18900000">
            <a:off x="3302320" y="1155296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E37059-AC88-9C41-8F65-08C71E6B00B9}"/>
              </a:ext>
            </a:extLst>
          </p:cNvPr>
          <p:cNvSpPr/>
          <p:nvPr/>
        </p:nvSpPr>
        <p:spPr>
          <a:xfrm rot="18900000">
            <a:off x="3426145" y="1307696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8E0EAC-FA26-0244-BB6A-83D59A86FD4E}"/>
              </a:ext>
            </a:extLst>
          </p:cNvPr>
          <p:cNvGrpSpPr/>
          <p:nvPr/>
        </p:nvGrpSpPr>
        <p:grpSpPr>
          <a:xfrm>
            <a:off x="3298887" y="1155296"/>
            <a:ext cx="3287181" cy="4045761"/>
            <a:chOff x="1159727" y="1628078"/>
            <a:chExt cx="4045761" cy="404576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F7D9D3-9F36-C946-8B89-711C1B19EAE9}"/>
                </a:ext>
              </a:extLst>
            </p:cNvPr>
            <p:cNvSpPr/>
            <p:nvPr/>
          </p:nvSpPr>
          <p:spPr>
            <a:xfrm rot="18900000">
              <a:off x="1159727" y="1628078"/>
              <a:ext cx="3893361" cy="3893361"/>
            </a:xfrm>
            <a:prstGeom prst="rect">
              <a:avLst/>
            </a:pr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B7CDB1-2B6E-8347-AE98-63D64F614590}"/>
                </a:ext>
              </a:extLst>
            </p:cNvPr>
            <p:cNvSpPr/>
            <p:nvPr/>
          </p:nvSpPr>
          <p:spPr>
            <a:xfrm rot="18900000">
              <a:off x="1312127" y="1780478"/>
              <a:ext cx="3893361" cy="3893361"/>
            </a:xfrm>
            <a:prstGeom prst="rect">
              <a:avLst/>
            </a:pr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D2254-1437-414D-8329-81F01F13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9A6C57-62DB-1C4B-9CCE-63A6F8C52387}"/>
              </a:ext>
            </a:extLst>
          </p:cNvPr>
          <p:cNvCxnSpPr>
            <a:cxnSpLocks/>
          </p:cNvCxnSpPr>
          <p:nvPr/>
        </p:nvCxnSpPr>
        <p:spPr>
          <a:xfrm>
            <a:off x="3950421" y="4162482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39D23D-3729-DC46-B1EE-E1EA2B7A273B}"/>
              </a:ext>
            </a:extLst>
          </p:cNvPr>
          <p:cNvCxnSpPr>
            <a:cxnSpLocks/>
          </p:cNvCxnSpPr>
          <p:nvPr/>
        </p:nvCxnSpPr>
        <p:spPr>
          <a:xfrm>
            <a:off x="3950421" y="2236700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F5796A-6179-CA46-9B89-E43819E2D16C}"/>
              </a:ext>
            </a:extLst>
          </p:cNvPr>
          <p:cNvSpPr txBox="1"/>
          <p:nvPr/>
        </p:nvSpPr>
        <p:spPr>
          <a:xfrm>
            <a:off x="3817858" y="2253610"/>
            <a:ext cx="2270285" cy="19088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50" b="0" i="0">
                <a:solidFill>
                  <a:schemeClr val="bg1"/>
                </a:solidFill>
                <a:latin typeface="Dosis Medium" pitchFamily="2" charset="77"/>
              </a:rPr>
              <a:t>Click here to add header text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7B0D98DC-A1F1-B64D-81A7-E5539D1D5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z="1300"/>
              <a:t>Click to edit Master text styles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4C0A3595-985C-FC47-8893-A0789B0C0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1037" y="6356351"/>
            <a:ext cx="3343275" cy="365125"/>
          </a:xfrm>
        </p:spPr>
        <p:txBody>
          <a:bodyPr/>
          <a:lstStyle/>
          <a:p>
            <a:pPr algn="l"/>
            <a:r>
              <a:rPr lang="en-US"/>
              <a:t>© Aspen Labs 11/23/21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794762-6E4E-40CC-BF43-12F53807998A}"/>
              </a:ext>
            </a:extLst>
          </p:cNvPr>
          <p:cNvSpPr/>
          <p:nvPr userDrawn="1"/>
        </p:nvSpPr>
        <p:spPr>
          <a:xfrm rot="18900000">
            <a:off x="3302320" y="1155298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35E15D-5D1F-4FA6-B2A0-3D31054A9AE5}"/>
              </a:ext>
            </a:extLst>
          </p:cNvPr>
          <p:cNvSpPr/>
          <p:nvPr userDrawn="1"/>
        </p:nvSpPr>
        <p:spPr>
          <a:xfrm rot="18900000">
            <a:off x="3426145" y="1307698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C001D7-F586-409A-BCBF-AC807F02925D}"/>
              </a:ext>
            </a:extLst>
          </p:cNvPr>
          <p:cNvGrpSpPr/>
          <p:nvPr userDrawn="1"/>
        </p:nvGrpSpPr>
        <p:grpSpPr>
          <a:xfrm>
            <a:off x="3298888" y="1155298"/>
            <a:ext cx="3287181" cy="4045761"/>
            <a:chOff x="1159727" y="1628078"/>
            <a:chExt cx="4045761" cy="40457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C5C7F13-8C03-4055-AEC1-3D5559AAC069}"/>
                </a:ext>
              </a:extLst>
            </p:cNvPr>
            <p:cNvSpPr/>
            <p:nvPr userDrawn="1"/>
          </p:nvSpPr>
          <p:spPr>
            <a:xfrm rot="18900000">
              <a:off x="1159727" y="1628078"/>
              <a:ext cx="3893361" cy="3893361"/>
            </a:xfrm>
            <a:prstGeom prst="rect">
              <a:avLst/>
            </a:pr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8E4ED0-3C76-497E-BF8A-F4928EF3DD75}"/>
                </a:ext>
              </a:extLst>
            </p:cNvPr>
            <p:cNvSpPr/>
            <p:nvPr userDrawn="1"/>
          </p:nvSpPr>
          <p:spPr>
            <a:xfrm rot="18900000">
              <a:off x="1312127" y="1780478"/>
              <a:ext cx="3893361" cy="3893361"/>
            </a:xfrm>
            <a:prstGeom prst="rect">
              <a:avLst/>
            </a:pr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A8F535-5696-414B-8F3D-6C0EBCE5547C}"/>
              </a:ext>
            </a:extLst>
          </p:cNvPr>
          <p:cNvCxnSpPr>
            <a:cxnSpLocks/>
          </p:cNvCxnSpPr>
          <p:nvPr userDrawn="1"/>
        </p:nvCxnSpPr>
        <p:spPr>
          <a:xfrm>
            <a:off x="3950422" y="4162482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D89758-9797-43F1-A24E-E881D280031B}"/>
              </a:ext>
            </a:extLst>
          </p:cNvPr>
          <p:cNvCxnSpPr>
            <a:cxnSpLocks/>
          </p:cNvCxnSpPr>
          <p:nvPr userDrawn="1"/>
        </p:nvCxnSpPr>
        <p:spPr>
          <a:xfrm>
            <a:off x="3950422" y="2236700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B03DCED-163C-49CF-A8E4-7F2B98F5AD36}"/>
              </a:ext>
            </a:extLst>
          </p:cNvPr>
          <p:cNvSpPr txBox="1"/>
          <p:nvPr userDrawn="1"/>
        </p:nvSpPr>
        <p:spPr>
          <a:xfrm>
            <a:off x="3817859" y="2253612"/>
            <a:ext cx="2270285" cy="19088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50" b="0" i="0">
                <a:solidFill>
                  <a:schemeClr val="bg1"/>
                </a:solidFill>
                <a:latin typeface="Dosis Medium" pitchFamily="2" charset="77"/>
              </a:rPr>
              <a:t>Click here to add header text</a:t>
            </a:r>
          </a:p>
        </p:txBody>
      </p:sp>
    </p:spTree>
    <p:extLst>
      <p:ext uri="{BB962C8B-B14F-4D97-AF65-F5344CB8AC3E}">
        <p14:creationId xmlns:p14="http://schemas.microsoft.com/office/powerpoint/2010/main" val="41636919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mond divider_breadcrumb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F38B38-D582-924A-A244-82611C9B9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905999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B4698C-8CAE-1D4F-BFA7-26D062876331}"/>
              </a:ext>
            </a:extLst>
          </p:cNvPr>
          <p:cNvSpPr/>
          <p:nvPr/>
        </p:nvSpPr>
        <p:spPr>
          <a:xfrm rot="18900000">
            <a:off x="3302320" y="1155296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E37059-AC88-9C41-8F65-08C71E6B00B9}"/>
              </a:ext>
            </a:extLst>
          </p:cNvPr>
          <p:cNvSpPr/>
          <p:nvPr/>
        </p:nvSpPr>
        <p:spPr>
          <a:xfrm rot="18900000">
            <a:off x="3426145" y="1307696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8E0EAC-FA26-0244-BB6A-83D59A86FD4E}"/>
              </a:ext>
            </a:extLst>
          </p:cNvPr>
          <p:cNvGrpSpPr/>
          <p:nvPr/>
        </p:nvGrpSpPr>
        <p:grpSpPr>
          <a:xfrm>
            <a:off x="3298887" y="1155296"/>
            <a:ext cx="3287181" cy="4045761"/>
            <a:chOff x="1159727" y="1628078"/>
            <a:chExt cx="4045761" cy="4045761"/>
          </a:xfrm>
          <a:solidFill>
            <a:schemeClr val="accent3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F7D9D3-9F36-C946-8B89-711C1B19EAE9}"/>
                </a:ext>
              </a:extLst>
            </p:cNvPr>
            <p:cNvSpPr/>
            <p:nvPr/>
          </p:nvSpPr>
          <p:spPr>
            <a:xfrm rot="18900000">
              <a:off x="1159727" y="16280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B7CDB1-2B6E-8347-AE98-63D64F614590}"/>
                </a:ext>
              </a:extLst>
            </p:cNvPr>
            <p:cNvSpPr/>
            <p:nvPr/>
          </p:nvSpPr>
          <p:spPr>
            <a:xfrm rot="18900000">
              <a:off x="1312127" y="17804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D2254-1437-414D-8329-81F01F13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9A6C57-62DB-1C4B-9CCE-63A6F8C52387}"/>
              </a:ext>
            </a:extLst>
          </p:cNvPr>
          <p:cNvCxnSpPr>
            <a:cxnSpLocks/>
          </p:cNvCxnSpPr>
          <p:nvPr/>
        </p:nvCxnSpPr>
        <p:spPr>
          <a:xfrm>
            <a:off x="3950421" y="4162482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39D23D-3729-DC46-B1EE-E1EA2B7A273B}"/>
              </a:ext>
            </a:extLst>
          </p:cNvPr>
          <p:cNvCxnSpPr>
            <a:cxnSpLocks/>
          </p:cNvCxnSpPr>
          <p:nvPr/>
        </p:nvCxnSpPr>
        <p:spPr>
          <a:xfrm>
            <a:off x="3950421" y="2236700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F5796A-6179-CA46-9B89-E43819E2D16C}"/>
              </a:ext>
            </a:extLst>
          </p:cNvPr>
          <p:cNvSpPr txBox="1"/>
          <p:nvPr/>
        </p:nvSpPr>
        <p:spPr>
          <a:xfrm>
            <a:off x="3817858" y="2253610"/>
            <a:ext cx="2270285" cy="19088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50" b="0" i="0">
                <a:solidFill>
                  <a:schemeClr val="bg1"/>
                </a:solidFill>
                <a:latin typeface="Dosis Medium" pitchFamily="2" charset="77"/>
              </a:rPr>
              <a:t>Click here to add header text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7B0D98DC-A1F1-B64D-81A7-E5539D1D5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z="1300"/>
              <a:t>Click to edit Master text styles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4C0A3595-985C-FC47-8893-A0789B0C0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1037" y="6356351"/>
            <a:ext cx="3343275" cy="365125"/>
          </a:xfrm>
        </p:spPr>
        <p:txBody>
          <a:bodyPr/>
          <a:lstStyle/>
          <a:p>
            <a:pPr algn="l"/>
            <a:r>
              <a:rPr lang="en-US"/>
              <a:t>© Aspen Labs 11/23/21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2E705D-BE4E-4CE5-BC79-C7B1DE279862}"/>
              </a:ext>
            </a:extLst>
          </p:cNvPr>
          <p:cNvSpPr/>
          <p:nvPr userDrawn="1"/>
        </p:nvSpPr>
        <p:spPr>
          <a:xfrm rot="18900000">
            <a:off x="3302320" y="1155298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62C20A-3CA3-4C46-9BC5-C0FE6AC5E9D9}"/>
              </a:ext>
            </a:extLst>
          </p:cNvPr>
          <p:cNvSpPr/>
          <p:nvPr userDrawn="1"/>
        </p:nvSpPr>
        <p:spPr>
          <a:xfrm rot="18900000">
            <a:off x="3426145" y="1307698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E1A6F9-D96A-4308-B820-0DE6C9DDDD2F}"/>
              </a:ext>
            </a:extLst>
          </p:cNvPr>
          <p:cNvGrpSpPr/>
          <p:nvPr userDrawn="1"/>
        </p:nvGrpSpPr>
        <p:grpSpPr>
          <a:xfrm>
            <a:off x="3298888" y="1155298"/>
            <a:ext cx="3287181" cy="4045761"/>
            <a:chOff x="1159727" y="1628078"/>
            <a:chExt cx="4045761" cy="4045761"/>
          </a:xfrm>
          <a:solidFill>
            <a:schemeClr val="accent3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AEC64D4-BD3B-431A-AD5C-91A478622B66}"/>
                </a:ext>
              </a:extLst>
            </p:cNvPr>
            <p:cNvSpPr/>
            <p:nvPr userDrawn="1"/>
          </p:nvSpPr>
          <p:spPr>
            <a:xfrm rot="18900000">
              <a:off x="1159727" y="16280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4F5653-FF41-4977-A42C-128E213014FE}"/>
                </a:ext>
              </a:extLst>
            </p:cNvPr>
            <p:cNvSpPr/>
            <p:nvPr userDrawn="1"/>
          </p:nvSpPr>
          <p:spPr>
            <a:xfrm rot="18900000">
              <a:off x="1312127" y="17804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678A40-1EDE-4C76-A798-7D7A1A2F992E}"/>
              </a:ext>
            </a:extLst>
          </p:cNvPr>
          <p:cNvCxnSpPr>
            <a:cxnSpLocks/>
          </p:cNvCxnSpPr>
          <p:nvPr userDrawn="1"/>
        </p:nvCxnSpPr>
        <p:spPr>
          <a:xfrm>
            <a:off x="3950422" y="4162482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9D08EB-CA3E-4A8B-8760-DDC8C66DFB96}"/>
              </a:ext>
            </a:extLst>
          </p:cNvPr>
          <p:cNvCxnSpPr>
            <a:cxnSpLocks/>
          </p:cNvCxnSpPr>
          <p:nvPr userDrawn="1"/>
        </p:nvCxnSpPr>
        <p:spPr>
          <a:xfrm>
            <a:off x="3950422" y="2236700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33B4832-39EA-4807-BCFD-5BEF55BE6AE8}"/>
              </a:ext>
            </a:extLst>
          </p:cNvPr>
          <p:cNvSpPr txBox="1"/>
          <p:nvPr userDrawn="1"/>
        </p:nvSpPr>
        <p:spPr>
          <a:xfrm>
            <a:off x="3817859" y="2253612"/>
            <a:ext cx="2270285" cy="19088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50" b="0" i="0">
                <a:solidFill>
                  <a:schemeClr val="bg1"/>
                </a:solidFill>
                <a:latin typeface="Dosis Medium" pitchFamily="2" charset="77"/>
              </a:rPr>
              <a:t>Click here to add header text</a:t>
            </a:r>
          </a:p>
        </p:txBody>
      </p:sp>
    </p:spTree>
    <p:extLst>
      <p:ext uri="{BB962C8B-B14F-4D97-AF65-F5344CB8AC3E}">
        <p14:creationId xmlns:p14="http://schemas.microsoft.com/office/powerpoint/2010/main" val="14230263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mond divider_breadcrumb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F38B38-D582-924A-A244-82611C9B9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905999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B4698C-8CAE-1D4F-BFA7-26D062876331}"/>
              </a:ext>
            </a:extLst>
          </p:cNvPr>
          <p:cNvSpPr/>
          <p:nvPr/>
        </p:nvSpPr>
        <p:spPr>
          <a:xfrm rot="18900000">
            <a:off x="3302320" y="1155296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E37059-AC88-9C41-8F65-08C71E6B00B9}"/>
              </a:ext>
            </a:extLst>
          </p:cNvPr>
          <p:cNvSpPr/>
          <p:nvPr/>
        </p:nvSpPr>
        <p:spPr>
          <a:xfrm rot="18900000">
            <a:off x="3426145" y="1307696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8E0EAC-FA26-0244-BB6A-83D59A86FD4E}"/>
              </a:ext>
            </a:extLst>
          </p:cNvPr>
          <p:cNvGrpSpPr/>
          <p:nvPr/>
        </p:nvGrpSpPr>
        <p:grpSpPr>
          <a:xfrm>
            <a:off x="3298887" y="1155296"/>
            <a:ext cx="3287181" cy="4045761"/>
            <a:chOff x="1159727" y="1628078"/>
            <a:chExt cx="4045761" cy="4045761"/>
          </a:xfrm>
          <a:solidFill>
            <a:schemeClr val="accent5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F7D9D3-9F36-C946-8B89-711C1B19EAE9}"/>
                </a:ext>
              </a:extLst>
            </p:cNvPr>
            <p:cNvSpPr/>
            <p:nvPr/>
          </p:nvSpPr>
          <p:spPr>
            <a:xfrm rot="18900000">
              <a:off x="1159727" y="16280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B7CDB1-2B6E-8347-AE98-63D64F614590}"/>
                </a:ext>
              </a:extLst>
            </p:cNvPr>
            <p:cNvSpPr/>
            <p:nvPr/>
          </p:nvSpPr>
          <p:spPr>
            <a:xfrm rot="18900000">
              <a:off x="1312127" y="17804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D2254-1437-414D-8329-81F01F13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9A6C57-62DB-1C4B-9CCE-63A6F8C52387}"/>
              </a:ext>
            </a:extLst>
          </p:cNvPr>
          <p:cNvCxnSpPr>
            <a:cxnSpLocks/>
          </p:cNvCxnSpPr>
          <p:nvPr/>
        </p:nvCxnSpPr>
        <p:spPr>
          <a:xfrm>
            <a:off x="3950421" y="4162482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39D23D-3729-DC46-B1EE-E1EA2B7A273B}"/>
              </a:ext>
            </a:extLst>
          </p:cNvPr>
          <p:cNvCxnSpPr>
            <a:cxnSpLocks/>
          </p:cNvCxnSpPr>
          <p:nvPr/>
        </p:nvCxnSpPr>
        <p:spPr>
          <a:xfrm>
            <a:off x="3950421" y="2236700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F5796A-6179-CA46-9B89-E43819E2D16C}"/>
              </a:ext>
            </a:extLst>
          </p:cNvPr>
          <p:cNvSpPr txBox="1"/>
          <p:nvPr/>
        </p:nvSpPr>
        <p:spPr>
          <a:xfrm>
            <a:off x="3817858" y="2253610"/>
            <a:ext cx="2270285" cy="19088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50" b="0" i="0">
                <a:solidFill>
                  <a:schemeClr val="bg1"/>
                </a:solidFill>
                <a:latin typeface="Dosis" pitchFamily="2" charset="77"/>
              </a:rPr>
              <a:t>Click here to add header text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7B0D98DC-A1F1-B64D-81A7-E5539D1D5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z="1300"/>
              <a:t>Click to edit Master text styles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4C0A3595-985C-FC47-8893-A0789B0C0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1037" y="6356351"/>
            <a:ext cx="3343275" cy="365125"/>
          </a:xfrm>
        </p:spPr>
        <p:txBody>
          <a:bodyPr/>
          <a:lstStyle/>
          <a:p>
            <a:pPr algn="l"/>
            <a:r>
              <a:rPr lang="en-US"/>
              <a:t>© Aspen Labs 11/23/21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72CF7B-936B-4F51-BCD3-4E8E7397765E}"/>
              </a:ext>
            </a:extLst>
          </p:cNvPr>
          <p:cNvSpPr/>
          <p:nvPr userDrawn="1"/>
        </p:nvSpPr>
        <p:spPr>
          <a:xfrm rot="18900000">
            <a:off x="3302320" y="1155298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ED217-774A-48DC-ACAF-D2B5F6B37912}"/>
              </a:ext>
            </a:extLst>
          </p:cNvPr>
          <p:cNvSpPr/>
          <p:nvPr userDrawn="1"/>
        </p:nvSpPr>
        <p:spPr>
          <a:xfrm rot="18900000">
            <a:off x="3426145" y="1307698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957CC0-A693-4225-A5D0-5807B73412B5}"/>
              </a:ext>
            </a:extLst>
          </p:cNvPr>
          <p:cNvGrpSpPr/>
          <p:nvPr userDrawn="1"/>
        </p:nvGrpSpPr>
        <p:grpSpPr>
          <a:xfrm>
            <a:off x="3298888" y="1155298"/>
            <a:ext cx="3287181" cy="4045761"/>
            <a:chOff x="1159727" y="1628078"/>
            <a:chExt cx="4045761" cy="4045761"/>
          </a:xfrm>
          <a:solidFill>
            <a:schemeClr val="accent5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B7B12D-E525-4BF4-B747-4F7F7F7C2D22}"/>
                </a:ext>
              </a:extLst>
            </p:cNvPr>
            <p:cNvSpPr/>
            <p:nvPr userDrawn="1"/>
          </p:nvSpPr>
          <p:spPr>
            <a:xfrm rot="18900000">
              <a:off x="1159727" y="16280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6A6C51C-9109-4D10-A827-309A9939DCD1}"/>
                </a:ext>
              </a:extLst>
            </p:cNvPr>
            <p:cNvSpPr/>
            <p:nvPr userDrawn="1"/>
          </p:nvSpPr>
          <p:spPr>
            <a:xfrm rot="18900000">
              <a:off x="1312127" y="17804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D4CF44-062D-41EA-8D50-8FE3282D6667}"/>
              </a:ext>
            </a:extLst>
          </p:cNvPr>
          <p:cNvCxnSpPr>
            <a:cxnSpLocks/>
          </p:cNvCxnSpPr>
          <p:nvPr userDrawn="1"/>
        </p:nvCxnSpPr>
        <p:spPr>
          <a:xfrm>
            <a:off x="3950422" y="4162482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A52678-7BCB-49EE-8CB5-5DE114D3CFB2}"/>
              </a:ext>
            </a:extLst>
          </p:cNvPr>
          <p:cNvCxnSpPr>
            <a:cxnSpLocks/>
          </p:cNvCxnSpPr>
          <p:nvPr userDrawn="1"/>
        </p:nvCxnSpPr>
        <p:spPr>
          <a:xfrm>
            <a:off x="3950422" y="2236700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E229A5-BBF1-4D6D-8758-73F51B682C11}"/>
              </a:ext>
            </a:extLst>
          </p:cNvPr>
          <p:cNvSpPr txBox="1"/>
          <p:nvPr userDrawn="1"/>
        </p:nvSpPr>
        <p:spPr>
          <a:xfrm>
            <a:off x="3817859" y="2253612"/>
            <a:ext cx="2270285" cy="19088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50" b="0" i="0">
                <a:solidFill>
                  <a:schemeClr val="bg1"/>
                </a:solidFill>
                <a:latin typeface="Dosis" pitchFamily="2" charset="77"/>
              </a:rPr>
              <a:t>Click here to add header text</a:t>
            </a:r>
          </a:p>
        </p:txBody>
      </p:sp>
    </p:spTree>
    <p:extLst>
      <p:ext uri="{BB962C8B-B14F-4D97-AF65-F5344CB8AC3E}">
        <p14:creationId xmlns:p14="http://schemas.microsoft.com/office/powerpoint/2010/main" val="41922093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AB3D3F-C28A-3F4C-867C-730F75C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1" y="2273438"/>
            <a:ext cx="854392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8E2187-3F13-A644-B6C6-CAE694234C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895" y="3898766"/>
            <a:ext cx="5152197" cy="812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8DE793-4F62-E343-864B-6A22E4713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5" r="8888" b="-5157"/>
          <a:stretch/>
        </p:blipFill>
        <p:spPr>
          <a:xfrm>
            <a:off x="8424297" y="295766"/>
            <a:ext cx="1082944" cy="1207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3F9B82-8052-4743-9D0A-00BD70053F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05" r="8888" b="-5157"/>
          <a:stretch/>
        </p:blipFill>
        <p:spPr>
          <a:xfrm>
            <a:off x="8424297" y="295766"/>
            <a:ext cx="1082944" cy="12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355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AB3D3F-C28A-3F4C-867C-730F75C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1" y="2273438"/>
            <a:ext cx="854392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8E2187-3F13-A644-B6C6-CAE694234C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895" y="3898766"/>
            <a:ext cx="5152197" cy="812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8DE793-4F62-E343-864B-6A22E4713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5" r="8888" b="-5157"/>
          <a:stretch/>
        </p:blipFill>
        <p:spPr>
          <a:xfrm>
            <a:off x="8424297" y="295766"/>
            <a:ext cx="1082944" cy="1207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9C9BA5-0902-4D75-ACCF-82FE325F21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05" r="8888" b="-5157"/>
          <a:stretch/>
        </p:blipFill>
        <p:spPr>
          <a:xfrm>
            <a:off x="8424297" y="295766"/>
            <a:ext cx="1082944" cy="12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447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AB3D3F-C28A-3F4C-867C-730F75C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1" y="2273438"/>
            <a:ext cx="854392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8E2187-3F13-A644-B6C6-CAE694234C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895" y="3898766"/>
            <a:ext cx="5152197" cy="812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8DE793-4F62-E343-864B-6A22E4713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5" r="8888" b="-5157"/>
          <a:stretch/>
        </p:blipFill>
        <p:spPr>
          <a:xfrm>
            <a:off x="8424297" y="295766"/>
            <a:ext cx="1082944" cy="1207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51A9A4-355A-45DD-AB29-90D9F8766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05" r="8888" b="-5157"/>
          <a:stretch/>
        </p:blipFill>
        <p:spPr>
          <a:xfrm>
            <a:off x="8424297" y="295766"/>
            <a:ext cx="1082944" cy="12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970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AB3D3F-C28A-3F4C-867C-730F75C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1" y="2273438"/>
            <a:ext cx="854392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8E2187-3F13-A644-B6C6-CAE694234C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895" y="3898766"/>
            <a:ext cx="5152197" cy="812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8DE793-4F62-E343-864B-6A22E4713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5" r="8888" b="-5157"/>
          <a:stretch/>
        </p:blipFill>
        <p:spPr>
          <a:xfrm>
            <a:off x="8424297" y="295766"/>
            <a:ext cx="1082944" cy="1207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850359-288C-40E4-81AA-8FB7F4354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05" r="8888" b="-5157"/>
          <a:stretch/>
        </p:blipFill>
        <p:spPr>
          <a:xfrm>
            <a:off x="8424297" y="295766"/>
            <a:ext cx="1082944" cy="12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167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1F59491-DE6E-C049-8889-A58FB2065004}"/>
              </a:ext>
            </a:extLst>
          </p:cNvPr>
          <p:cNvSpPr/>
          <p:nvPr/>
        </p:nvSpPr>
        <p:spPr>
          <a:xfrm>
            <a:off x="-144966" y="-401444"/>
            <a:ext cx="10346938" cy="7694342"/>
          </a:xfrm>
          <a:custGeom>
            <a:avLst/>
            <a:gdLst>
              <a:gd name="connsiteX0" fmla="*/ 8296508 w 12734693"/>
              <a:gd name="connsiteY0" fmla="*/ 7627434 h 7694342"/>
              <a:gd name="connsiteX1" fmla="*/ 12578576 w 12734693"/>
              <a:gd name="connsiteY1" fmla="*/ 3345366 h 7694342"/>
              <a:gd name="connsiteX2" fmla="*/ 12734693 w 12734693"/>
              <a:gd name="connsiteY2" fmla="*/ 0 h 7694342"/>
              <a:gd name="connsiteX3" fmla="*/ 223025 w 12734693"/>
              <a:gd name="connsiteY3" fmla="*/ 334537 h 7694342"/>
              <a:gd name="connsiteX4" fmla="*/ 0 w 12734693"/>
              <a:gd name="connsiteY4" fmla="*/ 334537 h 7694342"/>
              <a:gd name="connsiteX5" fmla="*/ 0 w 12734693"/>
              <a:gd name="connsiteY5" fmla="*/ 4259766 h 7694342"/>
              <a:gd name="connsiteX6" fmla="*/ 1538869 w 12734693"/>
              <a:gd name="connsiteY6" fmla="*/ 7694342 h 7694342"/>
              <a:gd name="connsiteX7" fmla="*/ 8296508 w 12734693"/>
              <a:gd name="connsiteY7" fmla="*/ 7627434 h 769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34693" h="7694342">
                <a:moveTo>
                  <a:pt x="8296508" y="7627434"/>
                </a:moveTo>
                <a:lnTo>
                  <a:pt x="12578576" y="3345366"/>
                </a:lnTo>
                <a:lnTo>
                  <a:pt x="12734693" y="0"/>
                </a:lnTo>
                <a:lnTo>
                  <a:pt x="223025" y="334537"/>
                </a:lnTo>
                <a:lnTo>
                  <a:pt x="0" y="334537"/>
                </a:lnTo>
                <a:lnTo>
                  <a:pt x="0" y="4259766"/>
                </a:lnTo>
                <a:lnTo>
                  <a:pt x="1538869" y="7694342"/>
                </a:lnTo>
                <a:lnTo>
                  <a:pt x="8296508" y="7627434"/>
                </a:lnTo>
                <a:close/>
              </a:path>
            </a:pathLst>
          </a:cu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A29FC7D-59B1-B04E-AE0E-F520953900F8}"/>
              </a:ext>
            </a:extLst>
          </p:cNvPr>
          <p:cNvSpPr/>
          <p:nvPr/>
        </p:nvSpPr>
        <p:spPr>
          <a:xfrm>
            <a:off x="-271811" y="-535259"/>
            <a:ext cx="10510025" cy="3858322"/>
          </a:xfrm>
          <a:custGeom>
            <a:avLst/>
            <a:gdLst>
              <a:gd name="connsiteX0" fmla="*/ 12801600 w 12935415"/>
              <a:gd name="connsiteY0" fmla="*/ 2297152 h 3858322"/>
              <a:gd name="connsiteX1" fmla="*/ 0 w 12935415"/>
              <a:gd name="connsiteY1" fmla="*/ 3858322 h 3858322"/>
              <a:gd name="connsiteX2" fmla="*/ 8987883 w 12935415"/>
              <a:gd name="connsiteY2" fmla="*/ 0 h 3858322"/>
              <a:gd name="connsiteX3" fmla="*/ 12935415 w 12935415"/>
              <a:gd name="connsiteY3" fmla="*/ 66908 h 3858322"/>
              <a:gd name="connsiteX4" fmla="*/ 12801600 w 12935415"/>
              <a:gd name="connsiteY4" fmla="*/ 2297152 h 385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5415" h="3858322">
                <a:moveTo>
                  <a:pt x="12801600" y="2297152"/>
                </a:moveTo>
                <a:lnTo>
                  <a:pt x="0" y="3858322"/>
                </a:lnTo>
                <a:lnTo>
                  <a:pt x="8987883" y="0"/>
                </a:lnTo>
                <a:lnTo>
                  <a:pt x="12935415" y="66908"/>
                </a:lnTo>
                <a:lnTo>
                  <a:pt x="12801600" y="2297152"/>
                </a:lnTo>
                <a:close/>
              </a:path>
            </a:pathLst>
          </a:cu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7A348DA-45D8-7841-AE2F-8BED59FC8975}"/>
              </a:ext>
            </a:extLst>
          </p:cNvPr>
          <p:cNvSpPr/>
          <p:nvPr/>
        </p:nvSpPr>
        <p:spPr>
          <a:xfrm>
            <a:off x="1087244" y="5486400"/>
            <a:ext cx="7266413" cy="1739590"/>
          </a:xfrm>
          <a:custGeom>
            <a:avLst/>
            <a:gdLst>
              <a:gd name="connsiteX0" fmla="*/ 0 w 8943278"/>
              <a:gd name="connsiteY0" fmla="*/ 1739590 h 1739590"/>
              <a:gd name="connsiteX1" fmla="*/ 691376 w 8943278"/>
              <a:gd name="connsiteY1" fmla="*/ 289932 h 1739590"/>
              <a:gd name="connsiteX2" fmla="*/ 8452625 w 8943278"/>
              <a:gd name="connsiteY2" fmla="*/ 0 h 1739590"/>
              <a:gd name="connsiteX3" fmla="*/ 8943278 w 8943278"/>
              <a:gd name="connsiteY3" fmla="*/ 1561171 h 1739590"/>
              <a:gd name="connsiteX4" fmla="*/ 0 w 8943278"/>
              <a:gd name="connsiteY4" fmla="*/ 1739590 h 173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3278" h="1739590">
                <a:moveTo>
                  <a:pt x="0" y="1739590"/>
                </a:moveTo>
                <a:lnTo>
                  <a:pt x="691376" y="289932"/>
                </a:lnTo>
                <a:lnTo>
                  <a:pt x="8452625" y="0"/>
                </a:lnTo>
                <a:lnTo>
                  <a:pt x="8943278" y="1561171"/>
                </a:lnTo>
                <a:lnTo>
                  <a:pt x="0" y="1739590"/>
                </a:lnTo>
                <a:close/>
              </a:path>
            </a:pathLst>
          </a:cu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4B423B-B8FB-7341-A3C6-EEABED522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B965807-490B-4A42-8C99-00B6EAFD5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C5D8B-2126-A949-8EED-A4FB5C5E83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5C19D-C60F-2042-941E-7A889C8F3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FE051951-BC61-49B5-83A6-421C235F84E4}"/>
              </a:ext>
            </a:extLst>
          </p:cNvPr>
          <p:cNvSpPr/>
          <p:nvPr userDrawn="1"/>
        </p:nvSpPr>
        <p:spPr>
          <a:xfrm>
            <a:off x="-144966" y="-401444"/>
            <a:ext cx="10346938" cy="7694342"/>
          </a:xfrm>
          <a:custGeom>
            <a:avLst/>
            <a:gdLst>
              <a:gd name="connsiteX0" fmla="*/ 8296508 w 12734693"/>
              <a:gd name="connsiteY0" fmla="*/ 7627434 h 7694342"/>
              <a:gd name="connsiteX1" fmla="*/ 12578576 w 12734693"/>
              <a:gd name="connsiteY1" fmla="*/ 3345366 h 7694342"/>
              <a:gd name="connsiteX2" fmla="*/ 12734693 w 12734693"/>
              <a:gd name="connsiteY2" fmla="*/ 0 h 7694342"/>
              <a:gd name="connsiteX3" fmla="*/ 223025 w 12734693"/>
              <a:gd name="connsiteY3" fmla="*/ 334537 h 7694342"/>
              <a:gd name="connsiteX4" fmla="*/ 0 w 12734693"/>
              <a:gd name="connsiteY4" fmla="*/ 334537 h 7694342"/>
              <a:gd name="connsiteX5" fmla="*/ 0 w 12734693"/>
              <a:gd name="connsiteY5" fmla="*/ 4259766 h 7694342"/>
              <a:gd name="connsiteX6" fmla="*/ 1538869 w 12734693"/>
              <a:gd name="connsiteY6" fmla="*/ 7694342 h 7694342"/>
              <a:gd name="connsiteX7" fmla="*/ 8296508 w 12734693"/>
              <a:gd name="connsiteY7" fmla="*/ 7627434 h 769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34693" h="7694342">
                <a:moveTo>
                  <a:pt x="8296508" y="7627434"/>
                </a:moveTo>
                <a:lnTo>
                  <a:pt x="12578576" y="3345366"/>
                </a:lnTo>
                <a:lnTo>
                  <a:pt x="12734693" y="0"/>
                </a:lnTo>
                <a:lnTo>
                  <a:pt x="223025" y="334537"/>
                </a:lnTo>
                <a:lnTo>
                  <a:pt x="0" y="334537"/>
                </a:lnTo>
                <a:lnTo>
                  <a:pt x="0" y="4259766"/>
                </a:lnTo>
                <a:lnTo>
                  <a:pt x="1538869" y="7694342"/>
                </a:lnTo>
                <a:lnTo>
                  <a:pt x="8296508" y="7627434"/>
                </a:lnTo>
                <a:close/>
              </a:path>
            </a:pathLst>
          </a:cu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9A56CDA8-2A3C-4F30-9D0D-C0DB3D6BF324}"/>
              </a:ext>
            </a:extLst>
          </p:cNvPr>
          <p:cNvSpPr/>
          <p:nvPr userDrawn="1"/>
        </p:nvSpPr>
        <p:spPr>
          <a:xfrm>
            <a:off x="-271810" y="-535259"/>
            <a:ext cx="10510025" cy="3858322"/>
          </a:xfrm>
          <a:custGeom>
            <a:avLst/>
            <a:gdLst>
              <a:gd name="connsiteX0" fmla="*/ 12801600 w 12935415"/>
              <a:gd name="connsiteY0" fmla="*/ 2297152 h 3858322"/>
              <a:gd name="connsiteX1" fmla="*/ 0 w 12935415"/>
              <a:gd name="connsiteY1" fmla="*/ 3858322 h 3858322"/>
              <a:gd name="connsiteX2" fmla="*/ 8987883 w 12935415"/>
              <a:gd name="connsiteY2" fmla="*/ 0 h 3858322"/>
              <a:gd name="connsiteX3" fmla="*/ 12935415 w 12935415"/>
              <a:gd name="connsiteY3" fmla="*/ 66908 h 3858322"/>
              <a:gd name="connsiteX4" fmla="*/ 12801600 w 12935415"/>
              <a:gd name="connsiteY4" fmla="*/ 2297152 h 385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5415" h="3858322">
                <a:moveTo>
                  <a:pt x="12801600" y="2297152"/>
                </a:moveTo>
                <a:lnTo>
                  <a:pt x="0" y="3858322"/>
                </a:lnTo>
                <a:lnTo>
                  <a:pt x="8987883" y="0"/>
                </a:lnTo>
                <a:lnTo>
                  <a:pt x="12935415" y="66908"/>
                </a:lnTo>
                <a:lnTo>
                  <a:pt x="12801600" y="2297152"/>
                </a:lnTo>
                <a:close/>
              </a:path>
            </a:pathLst>
          </a:cu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057F5F84-CE21-4028-9045-1C7209FB1E8D}"/>
              </a:ext>
            </a:extLst>
          </p:cNvPr>
          <p:cNvSpPr/>
          <p:nvPr userDrawn="1"/>
        </p:nvSpPr>
        <p:spPr>
          <a:xfrm>
            <a:off x="1087245" y="5486400"/>
            <a:ext cx="7266413" cy="1739590"/>
          </a:xfrm>
          <a:custGeom>
            <a:avLst/>
            <a:gdLst>
              <a:gd name="connsiteX0" fmla="*/ 0 w 8943278"/>
              <a:gd name="connsiteY0" fmla="*/ 1739590 h 1739590"/>
              <a:gd name="connsiteX1" fmla="*/ 691376 w 8943278"/>
              <a:gd name="connsiteY1" fmla="*/ 289932 h 1739590"/>
              <a:gd name="connsiteX2" fmla="*/ 8452625 w 8943278"/>
              <a:gd name="connsiteY2" fmla="*/ 0 h 1739590"/>
              <a:gd name="connsiteX3" fmla="*/ 8943278 w 8943278"/>
              <a:gd name="connsiteY3" fmla="*/ 1561171 h 1739590"/>
              <a:gd name="connsiteX4" fmla="*/ 0 w 8943278"/>
              <a:gd name="connsiteY4" fmla="*/ 1739590 h 173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3278" h="1739590">
                <a:moveTo>
                  <a:pt x="0" y="1739590"/>
                </a:moveTo>
                <a:lnTo>
                  <a:pt x="691376" y="289932"/>
                </a:lnTo>
                <a:lnTo>
                  <a:pt x="8452625" y="0"/>
                </a:lnTo>
                <a:lnTo>
                  <a:pt x="8943278" y="1561171"/>
                </a:lnTo>
                <a:lnTo>
                  <a:pt x="0" y="1739590"/>
                </a:lnTo>
                <a:close/>
              </a:path>
            </a:pathLst>
          </a:cu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14304244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6EAEF8A-BF18-294D-A8FD-5FBBE9AED3B2}"/>
              </a:ext>
            </a:extLst>
          </p:cNvPr>
          <p:cNvGrpSpPr/>
          <p:nvPr/>
        </p:nvGrpSpPr>
        <p:grpSpPr>
          <a:xfrm>
            <a:off x="217449" y="-1204333"/>
            <a:ext cx="9930161" cy="8452625"/>
            <a:chOff x="423746" y="-535259"/>
            <a:chExt cx="12221737" cy="75159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CB33852-16B2-3B4E-B6A5-5AAD01FAD8C4}"/>
                </a:ext>
              </a:extLst>
            </p:cNvPr>
            <p:cNvSpPr/>
            <p:nvPr/>
          </p:nvSpPr>
          <p:spPr>
            <a:xfrm>
              <a:off x="1360449" y="-312234"/>
              <a:ext cx="11017405" cy="1940312"/>
            </a:xfrm>
            <a:custGeom>
              <a:avLst/>
              <a:gdLst>
                <a:gd name="connsiteX0" fmla="*/ 0 w 11017405"/>
                <a:gd name="connsiteY0" fmla="*/ 0 h 1940312"/>
                <a:gd name="connsiteX1" fmla="*/ 223024 w 11017405"/>
                <a:gd name="connsiteY1" fmla="*/ 1182029 h 1940312"/>
                <a:gd name="connsiteX2" fmla="*/ 11017405 w 11017405"/>
                <a:gd name="connsiteY2" fmla="*/ 1940312 h 1940312"/>
                <a:gd name="connsiteX3" fmla="*/ 10995102 w 11017405"/>
                <a:gd name="connsiteY3" fmla="*/ 200722 h 1940312"/>
                <a:gd name="connsiteX4" fmla="*/ 0 w 11017405"/>
                <a:gd name="connsiteY4" fmla="*/ 0 h 19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7405" h="1940312">
                  <a:moveTo>
                    <a:pt x="0" y="0"/>
                  </a:moveTo>
                  <a:lnTo>
                    <a:pt x="223024" y="1182029"/>
                  </a:lnTo>
                  <a:lnTo>
                    <a:pt x="11017405" y="1940312"/>
                  </a:lnTo>
                  <a:lnTo>
                    <a:pt x="10995102" y="200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6AE45F9-33DA-264F-A49B-C5C92B886297}"/>
                </a:ext>
              </a:extLst>
            </p:cNvPr>
            <p:cNvSpPr/>
            <p:nvPr/>
          </p:nvSpPr>
          <p:spPr>
            <a:xfrm>
              <a:off x="446049" y="-535259"/>
              <a:ext cx="12065619" cy="6289288"/>
            </a:xfrm>
            <a:custGeom>
              <a:avLst/>
              <a:gdLst>
                <a:gd name="connsiteX0" fmla="*/ 1918010 w 12065619"/>
                <a:gd name="connsiteY0" fmla="*/ 0 h 6289288"/>
                <a:gd name="connsiteX1" fmla="*/ 0 w 12065619"/>
                <a:gd name="connsiteY1" fmla="*/ 3947532 h 6289288"/>
                <a:gd name="connsiteX2" fmla="*/ 12065619 w 12065619"/>
                <a:gd name="connsiteY2" fmla="*/ 6289288 h 6289288"/>
                <a:gd name="connsiteX3" fmla="*/ 11909502 w 12065619"/>
                <a:gd name="connsiteY3" fmla="*/ 223025 h 6289288"/>
                <a:gd name="connsiteX4" fmla="*/ 1918010 w 12065619"/>
                <a:gd name="connsiteY4" fmla="*/ 0 h 628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619" h="6289288">
                  <a:moveTo>
                    <a:pt x="1918010" y="0"/>
                  </a:moveTo>
                  <a:lnTo>
                    <a:pt x="0" y="3947532"/>
                  </a:lnTo>
                  <a:lnTo>
                    <a:pt x="12065619" y="6289288"/>
                  </a:lnTo>
                  <a:lnTo>
                    <a:pt x="11909502" y="223025"/>
                  </a:lnTo>
                  <a:lnTo>
                    <a:pt x="1918010" y="0"/>
                  </a:ln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FC22423-01E9-4B4C-8F1F-AC8333BEF9FC}"/>
                </a:ext>
              </a:extLst>
            </p:cNvPr>
            <p:cNvSpPr/>
            <p:nvPr/>
          </p:nvSpPr>
          <p:spPr>
            <a:xfrm>
              <a:off x="423746" y="1806498"/>
              <a:ext cx="12221737" cy="5174165"/>
            </a:xfrm>
            <a:custGeom>
              <a:avLst/>
              <a:gdLst>
                <a:gd name="connsiteX0" fmla="*/ 0 w 12221737"/>
                <a:gd name="connsiteY0" fmla="*/ 1538868 h 5174165"/>
                <a:gd name="connsiteX1" fmla="*/ 12221737 w 12221737"/>
                <a:gd name="connsiteY1" fmla="*/ 0 h 5174165"/>
                <a:gd name="connsiteX2" fmla="*/ 12021015 w 12221737"/>
                <a:gd name="connsiteY2" fmla="*/ 4326673 h 5174165"/>
                <a:gd name="connsiteX3" fmla="*/ 11084313 w 12221737"/>
                <a:gd name="connsiteY3" fmla="*/ 5174165 h 5174165"/>
                <a:gd name="connsiteX4" fmla="*/ 1650381 w 12221737"/>
                <a:gd name="connsiteY4" fmla="*/ 5151863 h 5174165"/>
                <a:gd name="connsiteX5" fmla="*/ 0 w 12221737"/>
                <a:gd name="connsiteY5" fmla="*/ 1538868 h 517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21737" h="5174165">
                  <a:moveTo>
                    <a:pt x="0" y="1538868"/>
                  </a:moveTo>
                  <a:lnTo>
                    <a:pt x="12221737" y="0"/>
                  </a:lnTo>
                  <a:lnTo>
                    <a:pt x="12021015" y="4326673"/>
                  </a:lnTo>
                  <a:lnTo>
                    <a:pt x="11084313" y="5174165"/>
                  </a:lnTo>
                  <a:lnTo>
                    <a:pt x="1650381" y="5151863"/>
                  </a:lnTo>
                  <a:lnTo>
                    <a:pt x="0" y="1538868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727983A-BC81-BB4C-B2CF-F86AF12D4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8A89070-8533-7A49-9DC5-9DD44150D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916D2-69C4-1B49-91DD-FB8FB66E77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5ED97-6569-C941-96C5-09B95A602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15D01A-C0DA-4FB0-9B80-FBC054DD2270}"/>
              </a:ext>
            </a:extLst>
          </p:cNvPr>
          <p:cNvGrpSpPr/>
          <p:nvPr userDrawn="1"/>
        </p:nvGrpSpPr>
        <p:grpSpPr>
          <a:xfrm>
            <a:off x="217450" y="-1204333"/>
            <a:ext cx="9930161" cy="8452625"/>
            <a:chOff x="423746" y="-535259"/>
            <a:chExt cx="12221737" cy="751592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A3BA6C1-BB73-4712-ADCB-61D06DC1626A}"/>
                </a:ext>
              </a:extLst>
            </p:cNvPr>
            <p:cNvSpPr/>
            <p:nvPr userDrawn="1"/>
          </p:nvSpPr>
          <p:spPr>
            <a:xfrm>
              <a:off x="1360449" y="-312234"/>
              <a:ext cx="11017405" cy="1940312"/>
            </a:xfrm>
            <a:custGeom>
              <a:avLst/>
              <a:gdLst>
                <a:gd name="connsiteX0" fmla="*/ 0 w 11017405"/>
                <a:gd name="connsiteY0" fmla="*/ 0 h 1940312"/>
                <a:gd name="connsiteX1" fmla="*/ 223024 w 11017405"/>
                <a:gd name="connsiteY1" fmla="*/ 1182029 h 1940312"/>
                <a:gd name="connsiteX2" fmla="*/ 11017405 w 11017405"/>
                <a:gd name="connsiteY2" fmla="*/ 1940312 h 1940312"/>
                <a:gd name="connsiteX3" fmla="*/ 10995102 w 11017405"/>
                <a:gd name="connsiteY3" fmla="*/ 200722 h 1940312"/>
                <a:gd name="connsiteX4" fmla="*/ 0 w 11017405"/>
                <a:gd name="connsiteY4" fmla="*/ 0 h 19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7405" h="1940312">
                  <a:moveTo>
                    <a:pt x="0" y="0"/>
                  </a:moveTo>
                  <a:lnTo>
                    <a:pt x="223024" y="1182029"/>
                  </a:lnTo>
                  <a:lnTo>
                    <a:pt x="11017405" y="1940312"/>
                  </a:lnTo>
                  <a:lnTo>
                    <a:pt x="10995102" y="200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D102B203-D831-43DE-A9C0-5706A96AE325}"/>
                </a:ext>
              </a:extLst>
            </p:cNvPr>
            <p:cNvSpPr/>
            <p:nvPr userDrawn="1"/>
          </p:nvSpPr>
          <p:spPr>
            <a:xfrm>
              <a:off x="446049" y="-535259"/>
              <a:ext cx="12065619" cy="6289288"/>
            </a:xfrm>
            <a:custGeom>
              <a:avLst/>
              <a:gdLst>
                <a:gd name="connsiteX0" fmla="*/ 1918010 w 12065619"/>
                <a:gd name="connsiteY0" fmla="*/ 0 h 6289288"/>
                <a:gd name="connsiteX1" fmla="*/ 0 w 12065619"/>
                <a:gd name="connsiteY1" fmla="*/ 3947532 h 6289288"/>
                <a:gd name="connsiteX2" fmla="*/ 12065619 w 12065619"/>
                <a:gd name="connsiteY2" fmla="*/ 6289288 h 6289288"/>
                <a:gd name="connsiteX3" fmla="*/ 11909502 w 12065619"/>
                <a:gd name="connsiteY3" fmla="*/ 223025 h 6289288"/>
                <a:gd name="connsiteX4" fmla="*/ 1918010 w 12065619"/>
                <a:gd name="connsiteY4" fmla="*/ 0 h 628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619" h="6289288">
                  <a:moveTo>
                    <a:pt x="1918010" y="0"/>
                  </a:moveTo>
                  <a:lnTo>
                    <a:pt x="0" y="3947532"/>
                  </a:lnTo>
                  <a:lnTo>
                    <a:pt x="12065619" y="6289288"/>
                  </a:lnTo>
                  <a:lnTo>
                    <a:pt x="11909502" y="223025"/>
                  </a:lnTo>
                  <a:lnTo>
                    <a:pt x="1918010" y="0"/>
                  </a:ln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EF0CE4C-5C24-4D00-B107-BBE98FC5DC35}"/>
                </a:ext>
              </a:extLst>
            </p:cNvPr>
            <p:cNvSpPr/>
            <p:nvPr userDrawn="1"/>
          </p:nvSpPr>
          <p:spPr>
            <a:xfrm>
              <a:off x="423746" y="1806498"/>
              <a:ext cx="12221737" cy="5174165"/>
            </a:xfrm>
            <a:custGeom>
              <a:avLst/>
              <a:gdLst>
                <a:gd name="connsiteX0" fmla="*/ 0 w 12221737"/>
                <a:gd name="connsiteY0" fmla="*/ 1538868 h 5174165"/>
                <a:gd name="connsiteX1" fmla="*/ 12221737 w 12221737"/>
                <a:gd name="connsiteY1" fmla="*/ 0 h 5174165"/>
                <a:gd name="connsiteX2" fmla="*/ 12021015 w 12221737"/>
                <a:gd name="connsiteY2" fmla="*/ 4326673 h 5174165"/>
                <a:gd name="connsiteX3" fmla="*/ 11084313 w 12221737"/>
                <a:gd name="connsiteY3" fmla="*/ 5174165 h 5174165"/>
                <a:gd name="connsiteX4" fmla="*/ 1650381 w 12221737"/>
                <a:gd name="connsiteY4" fmla="*/ 5151863 h 5174165"/>
                <a:gd name="connsiteX5" fmla="*/ 0 w 12221737"/>
                <a:gd name="connsiteY5" fmla="*/ 1538868 h 517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21737" h="5174165">
                  <a:moveTo>
                    <a:pt x="0" y="1538868"/>
                  </a:moveTo>
                  <a:lnTo>
                    <a:pt x="12221737" y="0"/>
                  </a:lnTo>
                  <a:lnTo>
                    <a:pt x="12021015" y="4326673"/>
                  </a:lnTo>
                  <a:lnTo>
                    <a:pt x="11084313" y="5174165"/>
                  </a:lnTo>
                  <a:lnTo>
                    <a:pt x="1650381" y="5151863"/>
                  </a:lnTo>
                  <a:lnTo>
                    <a:pt x="0" y="1538868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450773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0C4A7-8964-8344-8CAF-48C4BC1C8DA3}"/>
              </a:ext>
            </a:extLst>
          </p:cNvPr>
          <p:cNvSpPr/>
          <p:nvPr userDrawn="1"/>
        </p:nvSpPr>
        <p:spPr>
          <a:xfrm>
            <a:off x="0" y="0"/>
            <a:ext cx="48130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C9BC0-3403-224F-BA91-D720858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2766221"/>
            <a:ext cx="334327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371484" indent="-371484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343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6082CD-999A-E74C-BC75-C55CDB2D10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D2DD-17E3-2044-A4CA-523B9BC8C5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6796D8-2485-A74B-AE91-A87C65D0959E}"/>
              </a:ext>
            </a:extLst>
          </p:cNvPr>
          <p:cNvGrpSpPr/>
          <p:nvPr/>
        </p:nvGrpSpPr>
        <p:grpSpPr>
          <a:xfrm>
            <a:off x="-271811" y="-468351"/>
            <a:ext cx="10745594" cy="7605131"/>
            <a:chOff x="-334537" y="-468351"/>
            <a:chExt cx="13225347" cy="760513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4A8653E-AA95-4748-9A99-4C253E1ACF2F}"/>
                </a:ext>
              </a:extLst>
            </p:cNvPr>
            <p:cNvSpPr/>
            <p:nvPr/>
          </p:nvSpPr>
          <p:spPr>
            <a:xfrm>
              <a:off x="-334537" y="-200722"/>
              <a:ext cx="12890810" cy="4036742"/>
            </a:xfrm>
            <a:custGeom>
              <a:avLst/>
              <a:gdLst>
                <a:gd name="connsiteX0" fmla="*/ 0 w 12890810"/>
                <a:gd name="connsiteY0" fmla="*/ 1338146 h 4036742"/>
                <a:gd name="connsiteX1" fmla="*/ 1204332 w 12890810"/>
                <a:gd name="connsiteY1" fmla="*/ 4036742 h 4036742"/>
                <a:gd name="connsiteX2" fmla="*/ 10861288 w 12890810"/>
                <a:gd name="connsiteY2" fmla="*/ 3813717 h 4036742"/>
                <a:gd name="connsiteX3" fmla="*/ 12890810 w 12890810"/>
                <a:gd name="connsiteY3" fmla="*/ 0 h 4036742"/>
                <a:gd name="connsiteX4" fmla="*/ 133815 w 12890810"/>
                <a:gd name="connsiteY4" fmla="*/ 22302 h 4036742"/>
                <a:gd name="connsiteX5" fmla="*/ 0 w 12890810"/>
                <a:gd name="connsiteY5" fmla="*/ 1338146 h 403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90810" h="4036742">
                  <a:moveTo>
                    <a:pt x="0" y="1338146"/>
                  </a:moveTo>
                  <a:lnTo>
                    <a:pt x="1204332" y="4036742"/>
                  </a:lnTo>
                  <a:lnTo>
                    <a:pt x="10861288" y="3813717"/>
                  </a:lnTo>
                  <a:lnTo>
                    <a:pt x="12890810" y="0"/>
                  </a:lnTo>
                  <a:lnTo>
                    <a:pt x="133815" y="22302"/>
                  </a:lnTo>
                  <a:lnTo>
                    <a:pt x="0" y="1338146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5BCC06-D0B5-344B-8D2E-3D64496670CD}"/>
                </a:ext>
              </a:extLst>
            </p:cNvPr>
            <p:cNvSpPr/>
            <p:nvPr/>
          </p:nvSpPr>
          <p:spPr>
            <a:xfrm>
              <a:off x="-133815" y="-468351"/>
              <a:ext cx="12600878" cy="7515922"/>
            </a:xfrm>
            <a:custGeom>
              <a:avLst/>
              <a:gdLst>
                <a:gd name="connsiteX0" fmla="*/ 0 w 12600878"/>
                <a:gd name="connsiteY0" fmla="*/ 4795024 h 7515922"/>
                <a:gd name="connsiteX1" fmla="*/ 5352586 w 12600878"/>
                <a:gd name="connsiteY1" fmla="*/ 89210 h 7515922"/>
                <a:gd name="connsiteX2" fmla="*/ 9300117 w 12600878"/>
                <a:gd name="connsiteY2" fmla="*/ 0 h 7515922"/>
                <a:gd name="connsiteX3" fmla="*/ 12600878 w 12600878"/>
                <a:gd name="connsiteY3" fmla="*/ 3969834 h 7515922"/>
                <a:gd name="connsiteX4" fmla="*/ 12467064 w 12600878"/>
                <a:gd name="connsiteY4" fmla="*/ 7515922 h 7515922"/>
                <a:gd name="connsiteX5" fmla="*/ 0 w 12600878"/>
                <a:gd name="connsiteY5" fmla="*/ 7493619 h 7515922"/>
                <a:gd name="connsiteX6" fmla="*/ 0 w 12600878"/>
                <a:gd name="connsiteY6" fmla="*/ 4795024 h 75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00878" h="7515922">
                  <a:moveTo>
                    <a:pt x="0" y="4795024"/>
                  </a:moveTo>
                  <a:lnTo>
                    <a:pt x="5352586" y="89210"/>
                  </a:lnTo>
                  <a:lnTo>
                    <a:pt x="9300117" y="0"/>
                  </a:lnTo>
                  <a:lnTo>
                    <a:pt x="12600878" y="3969834"/>
                  </a:lnTo>
                  <a:lnTo>
                    <a:pt x="12467064" y="7515922"/>
                  </a:lnTo>
                  <a:lnTo>
                    <a:pt x="0" y="7493619"/>
                  </a:lnTo>
                  <a:lnTo>
                    <a:pt x="0" y="4795024"/>
                  </a:lnTo>
                  <a:close/>
                </a:path>
              </a:pathLst>
            </a:cu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6A844A6-E2A0-CF4C-ACC1-A40D4D14A207}"/>
                </a:ext>
              </a:extLst>
            </p:cNvPr>
            <p:cNvSpPr/>
            <p:nvPr/>
          </p:nvSpPr>
          <p:spPr>
            <a:xfrm>
              <a:off x="-245327" y="5151863"/>
              <a:ext cx="13136137" cy="1984917"/>
            </a:xfrm>
            <a:custGeom>
              <a:avLst/>
              <a:gdLst>
                <a:gd name="connsiteX0" fmla="*/ 13136137 w 13136137"/>
                <a:gd name="connsiteY0" fmla="*/ 0 h 1984917"/>
                <a:gd name="connsiteX1" fmla="*/ 0 w 13136137"/>
                <a:gd name="connsiteY1" fmla="*/ 1315844 h 1984917"/>
                <a:gd name="connsiteX2" fmla="*/ 22303 w 13136137"/>
                <a:gd name="connsiteY2" fmla="*/ 1873405 h 1984917"/>
                <a:gd name="connsiteX3" fmla="*/ 12667786 w 13136137"/>
                <a:gd name="connsiteY3" fmla="*/ 1984917 h 1984917"/>
                <a:gd name="connsiteX4" fmla="*/ 13136137 w 13136137"/>
                <a:gd name="connsiteY4" fmla="*/ 0 h 19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36137" h="1984917">
                  <a:moveTo>
                    <a:pt x="13136137" y="0"/>
                  </a:moveTo>
                  <a:lnTo>
                    <a:pt x="0" y="1315844"/>
                  </a:lnTo>
                  <a:lnTo>
                    <a:pt x="22303" y="1873405"/>
                  </a:lnTo>
                  <a:lnTo>
                    <a:pt x="12667786" y="1984917"/>
                  </a:lnTo>
                  <a:lnTo>
                    <a:pt x="13136137" y="0"/>
                  </a:lnTo>
                  <a:close/>
                </a:path>
              </a:pathLst>
            </a:cu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16BD8D1-74CC-D049-975F-AAE18007E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B4FCCE4-2D5E-E04B-9FDD-4FFBAA436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7D8534-B7B6-4FB2-9027-FDD45ED2C6A1}"/>
              </a:ext>
            </a:extLst>
          </p:cNvPr>
          <p:cNvGrpSpPr/>
          <p:nvPr userDrawn="1"/>
        </p:nvGrpSpPr>
        <p:grpSpPr>
          <a:xfrm>
            <a:off x="-271811" y="-468351"/>
            <a:ext cx="10745594" cy="7605131"/>
            <a:chOff x="-334537" y="-468351"/>
            <a:chExt cx="13225347" cy="760513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5BD5961-070C-419E-B781-73AFE0141623}"/>
                </a:ext>
              </a:extLst>
            </p:cNvPr>
            <p:cNvSpPr/>
            <p:nvPr userDrawn="1"/>
          </p:nvSpPr>
          <p:spPr>
            <a:xfrm>
              <a:off x="-334537" y="-200722"/>
              <a:ext cx="12890810" cy="4036742"/>
            </a:xfrm>
            <a:custGeom>
              <a:avLst/>
              <a:gdLst>
                <a:gd name="connsiteX0" fmla="*/ 0 w 12890810"/>
                <a:gd name="connsiteY0" fmla="*/ 1338146 h 4036742"/>
                <a:gd name="connsiteX1" fmla="*/ 1204332 w 12890810"/>
                <a:gd name="connsiteY1" fmla="*/ 4036742 h 4036742"/>
                <a:gd name="connsiteX2" fmla="*/ 10861288 w 12890810"/>
                <a:gd name="connsiteY2" fmla="*/ 3813717 h 4036742"/>
                <a:gd name="connsiteX3" fmla="*/ 12890810 w 12890810"/>
                <a:gd name="connsiteY3" fmla="*/ 0 h 4036742"/>
                <a:gd name="connsiteX4" fmla="*/ 133815 w 12890810"/>
                <a:gd name="connsiteY4" fmla="*/ 22302 h 4036742"/>
                <a:gd name="connsiteX5" fmla="*/ 0 w 12890810"/>
                <a:gd name="connsiteY5" fmla="*/ 1338146 h 403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90810" h="4036742">
                  <a:moveTo>
                    <a:pt x="0" y="1338146"/>
                  </a:moveTo>
                  <a:lnTo>
                    <a:pt x="1204332" y="4036742"/>
                  </a:lnTo>
                  <a:lnTo>
                    <a:pt x="10861288" y="3813717"/>
                  </a:lnTo>
                  <a:lnTo>
                    <a:pt x="12890810" y="0"/>
                  </a:lnTo>
                  <a:lnTo>
                    <a:pt x="133815" y="22302"/>
                  </a:lnTo>
                  <a:lnTo>
                    <a:pt x="0" y="1338146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18BB049-F844-472A-9710-77C21AAEE7BB}"/>
                </a:ext>
              </a:extLst>
            </p:cNvPr>
            <p:cNvSpPr/>
            <p:nvPr userDrawn="1"/>
          </p:nvSpPr>
          <p:spPr>
            <a:xfrm>
              <a:off x="-133815" y="-468351"/>
              <a:ext cx="12600878" cy="7515922"/>
            </a:xfrm>
            <a:custGeom>
              <a:avLst/>
              <a:gdLst>
                <a:gd name="connsiteX0" fmla="*/ 0 w 12600878"/>
                <a:gd name="connsiteY0" fmla="*/ 4795024 h 7515922"/>
                <a:gd name="connsiteX1" fmla="*/ 5352586 w 12600878"/>
                <a:gd name="connsiteY1" fmla="*/ 89210 h 7515922"/>
                <a:gd name="connsiteX2" fmla="*/ 9300117 w 12600878"/>
                <a:gd name="connsiteY2" fmla="*/ 0 h 7515922"/>
                <a:gd name="connsiteX3" fmla="*/ 12600878 w 12600878"/>
                <a:gd name="connsiteY3" fmla="*/ 3969834 h 7515922"/>
                <a:gd name="connsiteX4" fmla="*/ 12467064 w 12600878"/>
                <a:gd name="connsiteY4" fmla="*/ 7515922 h 7515922"/>
                <a:gd name="connsiteX5" fmla="*/ 0 w 12600878"/>
                <a:gd name="connsiteY5" fmla="*/ 7493619 h 7515922"/>
                <a:gd name="connsiteX6" fmla="*/ 0 w 12600878"/>
                <a:gd name="connsiteY6" fmla="*/ 4795024 h 75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00878" h="7515922">
                  <a:moveTo>
                    <a:pt x="0" y="4795024"/>
                  </a:moveTo>
                  <a:lnTo>
                    <a:pt x="5352586" y="89210"/>
                  </a:lnTo>
                  <a:lnTo>
                    <a:pt x="9300117" y="0"/>
                  </a:lnTo>
                  <a:lnTo>
                    <a:pt x="12600878" y="3969834"/>
                  </a:lnTo>
                  <a:lnTo>
                    <a:pt x="12467064" y="7515922"/>
                  </a:lnTo>
                  <a:lnTo>
                    <a:pt x="0" y="7493619"/>
                  </a:lnTo>
                  <a:lnTo>
                    <a:pt x="0" y="4795024"/>
                  </a:lnTo>
                  <a:close/>
                </a:path>
              </a:pathLst>
            </a:cu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47E02B1-9134-4C01-9F28-978C5F6EADFF}"/>
                </a:ext>
              </a:extLst>
            </p:cNvPr>
            <p:cNvSpPr/>
            <p:nvPr userDrawn="1"/>
          </p:nvSpPr>
          <p:spPr>
            <a:xfrm>
              <a:off x="-245327" y="5151863"/>
              <a:ext cx="13136137" cy="1984917"/>
            </a:xfrm>
            <a:custGeom>
              <a:avLst/>
              <a:gdLst>
                <a:gd name="connsiteX0" fmla="*/ 13136137 w 13136137"/>
                <a:gd name="connsiteY0" fmla="*/ 0 h 1984917"/>
                <a:gd name="connsiteX1" fmla="*/ 0 w 13136137"/>
                <a:gd name="connsiteY1" fmla="*/ 1315844 h 1984917"/>
                <a:gd name="connsiteX2" fmla="*/ 22303 w 13136137"/>
                <a:gd name="connsiteY2" fmla="*/ 1873405 h 1984917"/>
                <a:gd name="connsiteX3" fmla="*/ 12667786 w 13136137"/>
                <a:gd name="connsiteY3" fmla="*/ 1984917 h 1984917"/>
                <a:gd name="connsiteX4" fmla="*/ 13136137 w 13136137"/>
                <a:gd name="connsiteY4" fmla="*/ 0 h 19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36137" h="1984917">
                  <a:moveTo>
                    <a:pt x="13136137" y="0"/>
                  </a:moveTo>
                  <a:lnTo>
                    <a:pt x="0" y="1315844"/>
                  </a:lnTo>
                  <a:lnTo>
                    <a:pt x="22303" y="1873405"/>
                  </a:lnTo>
                  <a:lnTo>
                    <a:pt x="12667786" y="1984917"/>
                  </a:lnTo>
                  <a:lnTo>
                    <a:pt x="13136137" y="0"/>
                  </a:lnTo>
                  <a:close/>
                </a:path>
              </a:pathLst>
            </a:cu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1140664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D1517CC-1194-E04E-B38A-C3C719E975BF}"/>
              </a:ext>
            </a:extLst>
          </p:cNvPr>
          <p:cNvGrpSpPr/>
          <p:nvPr/>
        </p:nvGrpSpPr>
        <p:grpSpPr>
          <a:xfrm>
            <a:off x="-181206" y="-557561"/>
            <a:ext cx="10292575" cy="7627434"/>
            <a:chOff x="-223024" y="-557561"/>
            <a:chExt cx="12667785" cy="762743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667D7CD-9B8F-9541-8A1E-7F50B4E81F5D}"/>
                </a:ext>
              </a:extLst>
            </p:cNvPr>
            <p:cNvSpPr/>
            <p:nvPr/>
          </p:nvSpPr>
          <p:spPr>
            <a:xfrm>
              <a:off x="-223024" y="-245327"/>
              <a:ext cx="8497229" cy="7315200"/>
            </a:xfrm>
            <a:custGeom>
              <a:avLst/>
              <a:gdLst>
                <a:gd name="connsiteX0" fmla="*/ 1248936 w 8497229"/>
                <a:gd name="connsiteY0" fmla="*/ 0 h 7315200"/>
                <a:gd name="connsiteX1" fmla="*/ 8497229 w 8497229"/>
                <a:gd name="connsiteY1" fmla="*/ 6467707 h 7315200"/>
                <a:gd name="connsiteX2" fmla="*/ 7493619 w 8497229"/>
                <a:gd name="connsiteY2" fmla="*/ 7315200 h 7315200"/>
                <a:gd name="connsiteX3" fmla="*/ 0 w 8497229"/>
                <a:gd name="connsiteY3" fmla="*/ 7248293 h 7315200"/>
                <a:gd name="connsiteX4" fmla="*/ 0 w 8497229"/>
                <a:gd name="connsiteY4" fmla="*/ 44605 h 7315200"/>
                <a:gd name="connsiteX5" fmla="*/ 1248936 w 8497229"/>
                <a:gd name="connsiteY5" fmla="*/ 0 h 731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97229" h="7315200">
                  <a:moveTo>
                    <a:pt x="1248936" y="0"/>
                  </a:moveTo>
                  <a:lnTo>
                    <a:pt x="8497229" y="6467707"/>
                  </a:lnTo>
                  <a:lnTo>
                    <a:pt x="7493619" y="7315200"/>
                  </a:lnTo>
                  <a:lnTo>
                    <a:pt x="0" y="7248293"/>
                  </a:lnTo>
                  <a:lnTo>
                    <a:pt x="0" y="44605"/>
                  </a:lnTo>
                  <a:lnTo>
                    <a:pt x="1248936" y="0"/>
                  </a:lnTo>
                  <a:close/>
                </a:path>
              </a:pathLst>
            </a:cu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A20A153-75F6-A847-AED4-412EEAEDB4D8}"/>
                </a:ext>
              </a:extLst>
            </p:cNvPr>
            <p:cNvSpPr/>
            <p:nvPr/>
          </p:nvSpPr>
          <p:spPr>
            <a:xfrm>
              <a:off x="2520176" y="-557561"/>
              <a:ext cx="9835375" cy="7582829"/>
            </a:xfrm>
            <a:custGeom>
              <a:avLst/>
              <a:gdLst>
                <a:gd name="connsiteX0" fmla="*/ 9835375 w 9835375"/>
                <a:gd name="connsiteY0" fmla="*/ 7493620 h 7582829"/>
                <a:gd name="connsiteX1" fmla="*/ 0 w 9835375"/>
                <a:gd name="connsiteY1" fmla="*/ 7582829 h 7582829"/>
                <a:gd name="connsiteX2" fmla="*/ 66907 w 9835375"/>
                <a:gd name="connsiteY2" fmla="*/ 1717288 h 7582829"/>
                <a:gd name="connsiteX3" fmla="*/ 6021658 w 9835375"/>
                <a:gd name="connsiteY3" fmla="*/ 0 h 7582829"/>
                <a:gd name="connsiteX4" fmla="*/ 9813073 w 9835375"/>
                <a:gd name="connsiteY4" fmla="*/ 223024 h 7582829"/>
                <a:gd name="connsiteX5" fmla="*/ 9835375 w 9835375"/>
                <a:gd name="connsiteY5" fmla="*/ 7493620 h 758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35375" h="7582829">
                  <a:moveTo>
                    <a:pt x="9835375" y="7493620"/>
                  </a:moveTo>
                  <a:lnTo>
                    <a:pt x="0" y="7582829"/>
                  </a:lnTo>
                  <a:lnTo>
                    <a:pt x="66907" y="1717288"/>
                  </a:lnTo>
                  <a:lnTo>
                    <a:pt x="6021658" y="0"/>
                  </a:lnTo>
                  <a:lnTo>
                    <a:pt x="9813073" y="223024"/>
                  </a:lnTo>
                  <a:lnTo>
                    <a:pt x="9835375" y="749362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D4ACD2C-467D-4D4F-9E1F-440026E802D6}"/>
                </a:ext>
              </a:extLst>
            </p:cNvPr>
            <p:cNvSpPr/>
            <p:nvPr/>
          </p:nvSpPr>
          <p:spPr>
            <a:xfrm>
              <a:off x="8586439" y="-512956"/>
              <a:ext cx="3858322" cy="5776332"/>
            </a:xfrm>
            <a:custGeom>
              <a:avLst/>
              <a:gdLst>
                <a:gd name="connsiteX0" fmla="*/ 0 w 3858322"/>
                <a:gd name="connsiteY0" fmla="*/ 0 h 5776332"/>
                <a:gd name="connsiteX1" fmla="*/ 3858322 w 3858322"/>
                <a:gd name="connsiteY1" fmla="*/ 5776332 h 5776332"/>
                <a:gd name="connsiteX2" fmla="*/ 3769112 w 3858322"/>
                <a:gd name="connsiteY2" fmla="*/ 133815 h 5776332"/>
                <a:gd name="connsiteX3" fmla="*/ 0 w 3858322"/>
                <a:gd name="connsiteY3" fmla="*/ 0 h 577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8322" h="5776332">
                  <a:moveTo>
                    <a:pt x="0" y="0"/>
                  </a:moveTo>
                  <a:lnTo>
                    <a:pt x="3858322" y="5776332"/>
                  </a:lnTo>
                  <a:lnTo>
                    <a:pt x="3769112" y="133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09B5866-FE44-D34A-926F-B34BDD16F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00C33CC-5B41-394E-B831-98B65B662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11793-BF0A-744E-89A7-B5B395D108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FB3DE-C80C-D747-A627-E6A9A716A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93577F-9760-4164-B741-24D4D52F5280}"/>
              </a:ext>
            </a:extLst>
          </p:cNvPr>
          <p:cNvGrpSpPr/>
          <p:nvPr userDrawn="1"/>
        </p:nvGrpSpPr>
        <p:grpSpPr>
          <a:xfrm>
            <a:off x="-181205" y="-557561"/>
            <a:ext cx="10292575" cy="7627434"/>
            <a:chOff x="-223024" y="-557561"/>
            <a:chExt cx="12667785" cy="762743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10F2829-4629-4A2F-BCA7-5C21E632573E}"/>
                </a:ext>
              </a:extLst>
            </p:cNvPr>
            <p:cNvSpPr/>
            <p:nvPr userDrawn="1"/>
          </p:nvSpPr>
          <p:spPr>
            <a:xfrm>
              <a:off x="-223024" y="-245327"/>
              <a:ext cx="8497229" cy="7315200"/>
            </a:xfrm>
            <a:custGeom>
              <a:avLst/>
              <a:gdLst>
                <a:gd name="connsiteX0" fmla="*/ 1248936 w 8497229"/>
                <a:gd name="connsiteY0" fmla="*/ 0 h 7315200"/>
                <a:gd name="connsiteX1" fmla="*/ 8497229 w 8497229"/>
                <a:gd name="connsiteY1" fmla="*/ 6467707 h 7315200"/>
                <a:gd name="connsiteX2" fmla="*/ 7493619 w 8497229"/>
                <a:gd name="connsiteY2" fmla="*/ 7315200 h 7315200"/>
                <a:gd name="connsiteX3" fmla="*/ 0 w 8497229"/>
                <a:gd name="connsiteY3" fmla="*/ 7248293 h 7315200"/>
                <a:gd name="connsiteX4" fmla="*/ 0 w 8497229"/>
                <a:gd name="connsiteY4" fmla="*/ 44605 h 7315200"/>
                <a:gd name="connsiteX5" fmla="*/ 1248936 w 8497229"/>
                <a:gd name="connsiteY5" fmla="*/ 0 h 731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97229" h="7315200">
                  <a:moveTo>
                    <a:pt x="1248936" y="0"/>
                  </a:moveTo>
                  <a:lnTo>
                    <a:pt x="8497229" y="6467707"/>
                  </a:lnTo>
                  <a:lnTo>
                    <a:pt x="7493619" y="7315200"/>
                  </a:lnTo>
                  <a:lnTo>
                    <a:pt x="0" y="7248293"/>
                  </a:lnTo>
                  <a:lnTo>
                    <a:pt x="0" y="44605"/>
                  </a:lnTo>
                  <a:lnTo>
                    <a:pt x="1248936" y="0"/>
                  </a:lnTo>
                  <a:close/>
                </a:path>
              </a:pathLst>
            </a:cu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FDBD2C5-853D-4B01-B305-84A15EDE19EB}"/>
                </a:ext>
              </a:extLst>
            </p:cNvPr>
            <p:cNvSpPr/>
            <p:nvPr userDrawn="1"/>
          </p:nvSpPr>
          <p:spPr>
            <a:xfrm>
              <a:off x="2520176" y="-557561"/>
              <a:ext cx="9835375" cy="7582829"/>
            </a:xfrm>
            <a:custGeom>
              <a:avLst/>
              <a:gdLst>
                <a:gd name="connsiteX0" fmla="*/ 9835375 w 9835375"/>
                <a:gd name="connsiteY0" fmla="*/ 7493620 h 7582829"/>
                <a:gd name="connsiteX1" fmla="*/ 0 w 9835375"/>
                <a:gd name="connsiteY1" fmla="*/ 7582829 h 7582829"/>
                <a:gd name="connsiteX2" fmla="*/ 66907 w 9835375"/>
                <a:gd name="connsiteY2" fmla="*/ 1717288 h 7582829"/>
                <a:gd name="connsiteX3" fmla="*/ 6021658 w 9835375"/>
                <a:gd name="connsiteY3" fmla="*/ 0 h 7582829"/>
                <a:gd name="connsiteX4" fmla="*/ 9813073 w 9835375"/>
                <a:gd name="connsiteY4" fmla="*/ 223024 h 7582829"/>
                <a:gd name="connsiteX5" fmla="*/ 9835375 w 9835375"/>
                <a:gd name="connsiteY5" fmla="*/ 7493620 h 758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35375" h="7582829">
                  <a:moveTo>
                    <a:pt x="9835375" y="7493620"/>
                  </a:moveTo>
                  <a:lnTo>
                    <a:pt x="0" y="7582829"/>
                  </a:lnTo>
                  <a:lnTo>
                    <a:pt x="66907" y="1717288"/>
                  </a:lnTo>
                  <a:lnTo>
                    <a:pt x="6021658" y="0"/>
                  </a:lnTo>
                  <a:lnTo>
                    <a:pt x="9813073" y="223024"/>
                  </a:lnTo>
                  <a:lnTo>
                    <a:pt x="9835375" y="749362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73B20DE-5168-4BA9-BA3D-AAFD4EDD2521}"/>
                </a:ext>
              </a:extLst>
            </p:cNvPr>
            <p:cNvSpPr/>
            <p:nvPr userDrawn="1"/>
          </p:nvSpPr>
          <p:spPr>
            <a:xfrm>
              <a:off x="8586439" y="-512956"/>
              <a:ext cx="3858322" cy="5776332"/>
            </a:xfrm>
            <a:custGeom>
              <a:avLst/>
              <a:gdLst>
                <a:gd name="connsiteX0" fmla="*/ 0 w 3858322"/>
                <a:gd name="connsiteY0" fmla="*/ 0 h 5776332"/>
                <a:gd name="connsiteX1" fmla="*/ 3858322 w 3858322"/>
                <a:gd name="connsiteY1" fmla="*/ 5776332 h 5776332"/>
                <a:gd name="connsiteX2" fmla="*/ 3769112 w 3858322"/>
                <a:gd name="connsiteY2" fmla="*/ 133815 h 5776332"/>
                <a:gd name="connsiteX3" fmla="*/ 0 w 3858322"/>
                <a:gd name="connsiteY3" fmla="*/ 0 h 577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8322" h="5776332">
                  <a:moveTo>
                    <a:pt x="0" y="0"/>
                  </a:moveTo>
                  <a:lnTo>
                    <a:pt x="3858322" y="5776332"/>
                  </a:lnTo>
                  <a:lnTo>
                    <a:pt x="3769112" y="133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38052136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B4B61494-58ED-5044-9EE8-E5789BE8BA19}"/>
              </a:ext>
            </a:extLst>
          </p:cNvPr>
          <p:cNvSpPr/>
          <p:nvPr/>
        </p:nvSpPr>
        <p:spPr>
          <a:xfrm>
            <a:off x="4095285" y="-267629"/>
            <a:ext cx="5979842" cy="7337502"/>
          </a:xfrm>
          <a:custGeom>
            <a:avLst/>
            <a:gdLst>
              <a:gd name="connsiteX0" fmla="*/ 0 w 7359805"/>
              <a:gd name="connsiteY0" fmla="*/ 7225990 h 7337502"/>
              <a:gd name="connsiteX1" fmla="*/ 1784195 w 7359805"/>
              <a:gd name="connsiteY1" fmla="*/ 0 h 7337502"/>
              <a:gd name="connsiteX2" fmla="*/ 7359805 w 7359805"/>
              <a:gd name="connsiteY2" fmla="*/ 44605 h 7337502"/>
              <a:gd name="connsiteX3" fmla="*/ 7292898 w 7359805"/>
              <a:gd name="connsiteY3" fmla="*/ 4795024 h 7337502"/>
              <a:gd name="connsiteX4" fmla="*/ 4906537 w 7359805"/>
              <a:gd name="connsiteY4" fmla="*/ 7337502 h 7337502"/>
              <a:gd name="connsiteX5" fmla="*/ 0 w 7359805"/>
              <a:gd name="connsiteY5" fmla="*/ 7225990 h 733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9805" h="7337502">
                <a:moveTo>
                  <a:pt x="0" y="7225990"/>
                </a:moveTo>
                <a:lnTo>
                  <a:pt x="1784195" y="0"/>
                </a:lnTo>
                <a:lnTo>
                  <a:pt x="7359805" y="44605"/>
                </a:lnTo>
                <a:lnTo>
                  <a:pt x="7292898" y="4795024"/>
                </a:lnTo>
                <a:lnTo>
                  <a:pt x="4906537" y="7337502"/>
                </a:lnTo>
                <a:lnTo>
                  <a:pt x="0" y="7225990"/>
                </a:lnTo>
                <a:close/>
              </a:path>
            </a:pathLst>
          </a:custGeom>
          <a:solidFill>
            <a:schemeClr val="accent3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A7F1455-CDB9-6740-8211-4A9E47BD3DBB}"/>
              </a:ext>
            </a:extLst>
          </p:cNvPr>
          <p:cNvSpPr/>
          <p:nvPr/>
        </p:nvSpPr>
        <p:spPr>
          <a:xfrm>
            <a:off x="-144966" y="-267629"/>
            <a:ext cx="7520104" cy="7627434"/>
          </a:xfrm>
          <a:custGeom>
            <a:avLst/>
            <a:gdLst>
              <a:gd name="connsiteX0" fmla="*/ 1204332 w 9255513"/>
              <a:gd name="connsiteY0" fmla="*/ 7627434 h 7627434"/>
              <a:gd name="connsiteX1" fmla="*/ 2787805 w 9255513"/>
              <a:gd name="connsiteY1" fmla="*/ 6445405 h 7627434"/>
              <a:gd name="connsiteX2" fmla="*/ 5531005 w 9255513"/>
              <a:gd name="connsiteY2" fmla="*/ 7315200 h 7627434"/>
              <a:gd name="connsiteX3" fmla="*/ 9255513 w 9255513"/>
              <a:gd name="connsiteY3" fmla="*/ 7292897 h 7627434"/>
              <a:gd name="connsiteX4" fmla="*/ 7828157 w 9255513"/>
              <a:gd name="connsiteY4" fmla="*/ 0 h 7627434"/>
              <a:gd name="connsiteX5" fmla="*/ 0 w 9255513"/>
              <a:gd name="connsiteY5" fmla="*/ 89209 h 7627434"/>
              <a:gd name="connsiteX6" fmla="*/ 66908 w 9255513"/>
              <a:gd name="connsiteY6" fmla="*/ 7315200 h 7627434"/>
              <a:gd name="connsiteX7" fmla="*/ 1204332 w 9255513"/>
              <a:gd name="connsiteY7" fmla="*/ 7627434 h 762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5513" h="7627434">
                <a:moveTo>
                  <a:pt x="1204332" y="7627434"/>
                </a:moveTo>
                <a:lnTo>
                  <a:pt x="2787805" y="6445405"/>
                </a:lnTo>
                <a:lnTo>
                  <a:pt x="5531005" y="7315200"/>
                </a:lnTo>
                <a:lnTo>
                  <a:pt x="9255513" y="7292897"/>
                </a:lnTo>
                <a:lnTo>
                  <a:pt x="7828157" y="0"/>
                </a:lnTo>
                <a:lnTo>
                  <a:pt x="0" y="89209"/>
                </a:lnTo>
                <a:lnTo>
                  <a:pt x="66908" y="7315200"/>
                </a:lnTo>
                <a:lnTo>
                  <a:pt x="1204332" y="7627434"/>
                </a:lnTo>
                <a:close/>
              </a:path>
            </a:pathLst>
          </a:cu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3E0EA36-4FEE-2E42-A8D4-A3B986A53924}"/>
              </a:ext>
            </a:extLst>
          </p:cNvPr>
          <p:cNvSpPr/>
          <p:nvPr/>
        </p:nvSpPr>
        <p:spPr>
          <a:xfrm>
            <a:off x="7773794" y="-401444"/>
            <a:ext cx="2373816" cy="6846849"/>
          </a:xfrm>
          <a:custGeom>
            <a:avLst/>
            <a:gdLst>
              <a:gd name="connsiteX0" fmla="*/ 0 w 2921620"/>
              <a:gd name="connsiteY0" fmla="*/ 66907 h 6846849"/>
              <a:gd name="connsiteX1" fmla="*/ 1494264 w 2921620"/>
              <a:gd name="connsiteY1" fmla="*/ 6333893 h 6846849"/>
              <a:gd name="connsiteX2" fmla="*/ 2832410 w 2921620"/>
              <a:gd name="connsiteY2" fmla="*/ 6846849 h 6846849"/>
              <a:gd name="connsiteX3" fmla="*/ 2921620 w 2921620"/>
              <a:gd name="connsiteY3" fmla="*/ 0 h 6846849"/>
              <a:gd name="connsiteX4" fmla="*/ 0 w 2921620"/>
              <a:gd name="connsiteY4" fmla="*/ 66907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1620" h="6846849">
                <a:moveTo>
                  <a:pt x="0" y="66907"/>
                </a:moveTo>
                <a:lnTo>
                  <a:pt x="1494264" y="6333893"/>
                </a:lnTo>
                <a:lnTo>
                  <a:pt x="2832410" y="6846849"/>
                </a:lnTo>
                <a:lnTo>
                  <a:pt x="2921620" y="0"/>
                </a:lnTo>
                <a:lnTo>
                  <a:pt x="0" y="66907"/>
                </a:lnTo>
                <a:close/>
              </a:path>
            </a:pathLst>
          </a:custGeom>
          <a:solidFill>
            <a:schemeClr val="accent3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02798F-9FDE-E04A-BD5F-7418F86D4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92FF47D-06D0-0F40-BB3D-70CE419A2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0D3F6-04A0-BF4F-881A-5F022ABAD8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0472C-B7F2-4042-9EA8-939E728881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23E5CD57-AB3C-49F6-B199-876D0638FBCC}"/>
              </a:ext>
            </a:extLst>
          </p:cNvPr>
          <p:cNvSpPr/>
          <p:nvPr userDrawn="1"/>
        </p:nvSpPr>
        <p:spPr>
          <a:xfrm>
            <a:off x="4095285" y="-267629"/>
            <a:ext cx="5979842" cy="7337502"/>
          </a:xfrm>
          <a:custGeom>
            <a:avLst/>
            <a:gdLst>
              <a:gd name="connsiteX0" fmla="*/ 0 w 7359805"/>
              <a:gd name="connsiteY0" fmla="*/ 7225990 h 7337502"/>
              <a:gd name="connsiteX1" fmla="*/ 1784195 w 7359805"/>
              <a:gd name="connsiteY1" fmla="*/ 0 h 7337502"/>
              <a:gd name="connsiteX2" fmla="*/ 7359805 w 7359805"/>
              <a:gd name="connsiteY2" fmla="*/ 44605 h 7337502"/>
              <a:gd name="connsiteX3" fmla="*/ 7292898 w 7359805"/>
              <a:gd name="connsiteY3" fmla="*/ 4795024 h 7337502"/>
              <a:gd name="connsiteX4" fmla="*/ 4906537 w 7359805"/>
              <a:gd name="connsiteY4" fmla="*/ 7337502 h 7337502"/>
              <a:gd name="connsiteX5" fmla="*/ 0 w 7359805"/>
              <a:gd name="connsiteY5" fmla="*/ 7225990 h 733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9805" h="7337502">
                <a:moveTo>
                  <a:pt x="0" y="7225990"/>
                </a:moveTo>
                <a:lnTo>
                  <a:pt x="1784195" y="0"/>
                </a:lnTo>
                <a:lnTo>
                  <a:pt x="7359805" y="44605"/>
                </a:lnTo>
                <a:lnTo>
                  <a:pt x="7292898" y="4795024"/>
                </a:lnTo>
                <a:lnTo>
                  <a:pt x="4906537" y="7337502"/>
                </a:lnTo>
                <a:lnTo>
                  <a:pt x="0" y="7225990"/>
                </a:lnTo>
                <a:close/>
              </a:path>
            </a:pathLst>
          </a:custGeom>
          <a:solidFill>
            <a:schemeClr val="accent3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02C969E0-D9CF-4368-AA5C-BA0215AE9853}"/>
              </a:ext>
            </a:extLst>
          </p:cNvPr>
          <p:cNvSpPr/>
          <p:nvPr userDrawn="1"/>
        </p:nvSpPr>
        <p:spPr>
          <a:xfrm>
            <a:off x="-144966" y="-267629"/>
            <a:ext cx="7520104" cy="7627434"/>
          </a:xfrm>
          <a:custGeom>
            <a:avLst/>
            <a:gdLst>
              <a:gd name="connsiteX0" fmla="*/ 1204332 w 9255513"/>
              <a:gd name="connsiteY0" fmla="*/ 7627434 h 7627434"/>
              <a:gd name="connsiteX1" fmla="*/ 2787805 w 9255513"/>
              <a:gd name="connsiteY1" fmla="*/ 6445405 h 7627434"/>
              <a:gd name="connsiteX2" fmla="*/ 5531005 w 9255513"/>
              <a:gd name="connsiteY2" fmla="*/ 7315200 h 7627434"/>
              <a:gd name="connsiteX3" fmla="*/ 9255513 w 9255513"/>
              <a:gd name="connsiteY3" fmla="*/ 7292897 h 7627434"/>
              <a:gd name="connsiteX4" fmla="*/ 7828157 w 9255513"/>
              <a:gd name="connsiteY4" fmla="*/ 0 h 7627434"/>
              <a:gd name="connsiteX5" fmla="*/ 0 w 9255513"/>
              <a:gd name="connsiteY5" fmla="*/ 89209 h 7627434"/>
              <a:gd name="connsiteX6" fmla="*/ 66908 w 9255513"/>
              <a:gd name="connsiteY6" fmla="*/ 7315200 h 7627434"/>
              <a:gd name="connsiteX7" fmla="*/ 1204332 w 9255513"/>
              <a:gd name="connsiteY7" fmla="*/ 7627434 h 762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5513" h="7627434">
                <a:moveTo>
                  <a:pt x="1204332" y="7627434"/>
                </a:moveTo>
                <a:lnTo>
                  <a:pt x="2787805" y="6445405"/>
                </a:lnTo>
                <a:lnTo>
                  <a:pt x="5531005" y="7315200"/>
                </a:lnTo>
                <a:lnTo>
                  <a:pt x="9255513" y="7292897"/>
                </a:lnTo>
                <a:lnTo>
                  <a:pt x="7828157" y="0"/>
                </a:lnTo>
                <a:lnTo>
                  <a:pt x="0" y="89209"/>
                </a:lnTo>
                <a:lnTo>
                  <a:pt x="66908" y="7315200"/>
                </a:lnTo>
                <a:lnTo>
                  <a:pt x="1204332" y="7627434"/>
                </a:lnTo>
                <a:close/>
              </a:path>
            </a:pathLst>
          </a:cu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8DD06833-2BFB-4901-AFA8-1FDE4FF7FF24}"/>
              </a:ext>
            </a:extLst>
          </p:cNvPr>
          <p:cNvSpPr/>
          <p:nvPr userDrawn="1"/>
        </p:nvSpPr>
        <p:spPr>
          <a:xfrm>
            <a:off x="7773794" y="-401444"/>
            <a:ext cx="2373816" cy="6846849"/>
          </a:xfrm>
          <a:custGeom>
            <a:avLst/>
            <a:gdLst>
              <a:gd name="connsiteX0" fmla="*/ 0 w 2921620"/>
              <a:gd name="connsiteY0" fmla="*/ 66907 h 6846849"/>
              <a:gd name="connsiteX1" fmla="*/ 1494264 w 2921620"/>
              <a:gd name="connsiteY1" fmla="*/ 6333893 h 6846849"/>
              <a:gd name="connsiteX2" fmla="*/ 2832410 w 2921620"/>
              <a:gd name="connsiteY2" fmla="*/ 6846849 h 6846849"/>
              <a:gd name="connsiteX3" fmla="*/ 2921620 w 2921620"/>
              <a:gd name="connsiteY3" fmla="*/ 0 h 6846849"/>
              <a:gd name="connsiteX4" fmla="*/ 0 w 2921620"/>
              <a:gd name="connsiteY4" fmla="*/ 66907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1620" h="6846849">
                <a:moveTo>
                  <a:pt x="0" y="66907"/>
                </a:moveTo>
                <a:lnTo>
                  <a:pt x="1494264" y="6333893"/>
                </a:lnTo>
                <a:lnTo>
                  <a:pt x="2832410" y="6846849"/>
                </a:lnTo>
                <a:lnTo>
                  <a:pt x="2921620" y="0"/>
                </a:lnTo>
                <a:lnTo>
                  <a:pt x="0" y="66907"/>
                </a:lnTo>
                <a:close/>
              </a:path>
            </a:pathLst>
          </a:custGeom>
          <a:solidFill>
            <a:schemeClr val="accent3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4005187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94237CB-1359-F641-8008-18C4A1236ECF}"/>
              </a:ext>
            </a:extLst>
          </p:cNvPr>
          <p:cNvGrpSpPr/>
          <p:nvPr/>
        </p:nvGrpSpPr>
        <p:grpSpPr>
          <a:xfrm>
            <a:off x="-271811" y="-178420"/>
            <a:ext cx="10274455" cy="7337503"/>
            <a:chOff x="-334537" y="-178420"/>
            <a:chExt cx="12645483" cy="733750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93A152-0407-8344-8C07-849EC3C0C0F0}"/>
                </a:ext>
              </a:extLst>
            </p:cNvPr>
            <p:cNvSpPr/>
            <p:nvPr/>
          </p:nvSpPr>
          <p:spPr>
            <a:xfrm>
              <a:off x="-334537" y="245327"/>
              <a:ext cx="4393581" cy="6779941"/>
            </a:xfrm>
            <a:custGeom>
              <a:avLst/>
              <a:gdLst>
                <a:gd name="connsiteX0" fmla="*/ 0 w 4393581"/>
                <a:gd name="connsiteY0" fmla="*/ 0 h 6779941"/>
                <a:gd name="connsiteX1" fmla="*/ 4393581 w 4393581"/>
                <a:gd name="connsiteY1" fmla="*/ 6779941 h 6779941"/>
                <a:gd name="connsiteX2" fmla="*/ 22303 w 4393581"/>
                <a:gd name="connsiteY2" fmla="*/ 6713034 h 6779941"/>
                <a:gd name="connsiteX3" fmla="*/ 0 w 4393581"/>
                <a:gd name="connsiteY3" fmla="*/ 0 h 677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3581" h="6779941">
                  <a:moveTo>
                    <a:pt x="0" y="0"/>
                  </a:moveTo>
                  <a:lnTo>
                    <a:pt x="4393581" y="6779941"/>
                  </a:lnTo>
                  <a:lnTo>
                    <a:pt x="22303" y="6713034"/>
                  </a:lnTo>
                  <a:cubicBezTo>
                    <a:pt x="14869" y="4475356"/>
                    <a:pt x="7434" y="2237678"/>
                    <a:pt x="0" y="0"/>
                  </a:cubicBez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F00A8DC-53C9-7B47-B2CE-3DD94B8E8DA7}"/>
                </a:ext>
              </a:extLst>
            </p:cNvPr>
            <p:cNvSpPr/>
            <p:nvPr/>
          </p:nvSpPr>
          <p:spPr>
            <a:xfrm>
              <a:off x="-267629" y="-178420"/>
              <a:ext cx="8720253" cy="7337503"/>
            </a:xfrm>
            <a:custGeom>
              <a:avLst/>
              <a:gdLst>
                <a:gd name="connsiteX0" fmla="*/ 735980 w 8720253"/>
                <a:gd name="connsiteY0" fmla="*/ 22303 h 7337503"/>
                <a:gd name="connsiteX1" fmla="*/ 8720253 w 8720253"/>
                <a:gd name="connsiteY1" fmla="*/ 2832410 h 7337503"/>
                <a:gd name="connsiteX2" fmla="*/ 4059044 w 8720253"/>
                <a:gd name="connsiteY2" fmla="*/ 7337503 h 7337503"/>
                <a:gd name="connsiteX3" fmla="*/ 0 w 8720253"/>
                <a:gd name="connsiteY3" fmla="*/ 7225991 h 7337503"/>
                <a:gd name="connsiteX4" fmla="*/ 66907 w 8720253"/>
                <a:gd name="connsiteY4" fmla="*/ 0 h 7337503"/>
                <a:gd name="connsiteX5" fmla="*/ 735980 w 8720253"/>
                <a:gd name="connsiteY5" fmla="*/ 22303 h 733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0253" h="7337503">
                  <a:moveTo>
                    <a:pt x="735980" y="22303"/>
                  </a:moveTo>
                  <a:lnTo>
                    <a:pt x="8720253" y="2832410"/>
                  </a:lnTo>
                  <a:lnTo>
                    <a:pt x="4059044" y="7337503"/>
                  </a:lnTo>
                  <a:lnTo>
                    <a:pt x="0" y="7225991"/>
                  </a:lnTo>
                  <a:lnTo>
                    <a:pt x="66907" y="0"/>
                  </a:lnTo>
                  <a:lnTo>
                    <a:pt x="735980" y="22303"/>
                  </a:ln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E933BA7-14B1-CC48-BF6A-C7674E2C582D}"/>
                </a:ext>
              </a:extLst>
            </p:cNvPr>
            <p:cNvSpPr/>
            <p:nvPr/>
          </p:nvSpPr>
          <p:spPr>
            <a:xfrm>
              <a:off x="1739590" y="-156117"/>
              <a:ext cx="10571356" cy="7069873"/>
            </a:xfrm>
            <a:custGeom>
              <a:avLst/>
              <a:gdLst>
                <a:gd name="connsiteX0" fmla="*/ 10459844 w 10571356"/>
                <a:gd name="connsiteY0" fmla="*/ 0 h 7069873"/>
                <a:gd name="connsiteX1" fmla="*/ 446049 w 10571356"/>
                <a:gd name="connsiteY1" fmla="*/ 758283 h 7069873"/>
                <a:gd name="connsiteX2" fmla="*/ 0 w 10571356"/>
                <a:gd name="connsiteY2" fmla="*/ 7069873 h 7069873"/>
                <a:gd name="connsiteX3" fmla="*/ 10571356 w 10571356"/>
                <a:gd name="connsiteY3" fmla="*/ 7069873 h 7069873"/>
                <a:gd name="connsiteX4" fmla="*/ 10459844 w 10571356"/>
                <a:gd name="connsiteY4" fmla="*/ 0 h 706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1356" h="7069873">
                  <a:moveTo>
                    <a:pt x="10459844" y="0"/>
                  </a:moveTo>
                  <a:lnTo>
                    <a:pt x="446049" y="758283"/>
                  </a:lnTo>
                  <a:lnTo>
                    <a:pt x="0" y="7069873"/>
                  </a:lnTo>
                  <a:lnTo>
                    <a:pt x="10571356" y="7069873"/>
                  </a:lnTo>
                  <a:lnTo>
                    <a:pt x="10459844" y="0"/>
                  </a:ln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B9E43A4-280C-E048-A898-920709CA3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D3CAE59-D7E7-4D49-B3D0-CF8C5D47B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EB62A-C3FE-B342-86BF-B537B6D41F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53DD4-A5C3-F24C-A2BC-0A0D40C57E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4CFED-1305-4B58-AA2E-276B7EF1FFDD}"/>
              </a:ext>
            </a:extLst>
          </p:cNvPr>
          <p:cNvGrpSpPr/>
          <p:nvPr userDrawn="1"/>
        </p:nvGrpSpPr>
        <p:grpSpPr>
          <a:xfrm>
            <a:off x="-271810" y="-178420"/>
            <a:ext cx="10274455" cy="7337503"/>
            <a:chOff x="-334537" y="-178420"/>
            <a:chExt cx="12645483" cy="733750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A830F94-0DFA-492B-98B9-3E8D8EEFDCE9}"/>
                </a:ext>
              </a:extLst>
            </p:cNvPr>
            <p:cNvSpPr/>
            <p:nvPr userDrawn="1"/>
          </p:nvSpPr>
          <p:spPr>
            <a:xfrm>
              <a:off x="-334537" y="245327"/>
              <a:ext cx="4393581" cy="6779941"/>
            </a:xfrm>
            <a:custGeom>
              <a:avLst/>
              <a:gdLst>
                <a:gd name="connsiteX0" fmla="*/ 0 w 4393581"/>
                <a:gd name="connsiteY0" fmla="*/ 0 h 6779941"/>
                <a:gd name="connsiteX1" fmla="*/ 4393581 w 4393581"/>
                <a:gd name="connsiteY1" fmla="*/ 6779941 h 6779941"/>
                <a:gd name="connsiteX2" fmla="*/ 22303 w 4393581"/>
                <a:gd name="connsiteY2" fmla="*/ 6713034 h 6779941"/>
                <a:gd name="connsiteX3" fmla="*/ 0 w 4393581"/>
                <a:gd name="connsiteY3" fmla="*/ 0 h 677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3581" h="6779941">
                  <a:moveTo>
                    <a:pt x="0" y="0"/>
                  </a:moveTo>
                  <a:lnTo>
                    <a:pt x="4393581" y="6779941"/>
                  </a:lnTo>
                  <a:lnTo>
                    <a:pt x="22303" y="6713034"/>
                  </a:lnTo>
                  <a:cubicBezTo>
                    <a:pt x="14869" y="4475356"/>
                    <a:pt x="7434" y="2237678"/>
                    <a:pt x="0" y="0"/>
                  </a:cubicBez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E536505-B33B-4212-9659-0124C7C034DF}"/>
                </a:ext>
              </a:extLst>
            </p:cNvPr>
            <p:cNvSpPr/>
            <p:nvPr userDrawn="1"/>
          </p:nvSpPr>
          <p:spPr>
            <a:xfrm>
              <a:off x="-267629" y="-178420"/>
              <a:ext cx="8720253" cy="7337503"/>
            </a:xfrm>
            <a:custGeom>
              <a:avLst/>
              <a:gdLst>
                <a:gd name="connsiteX0" fmla="*/ 735980 w 8720253"/>
                <a:gd name="connsiteY0" fmla="*/ 22303 h 7337503"/>
                <a:gd name="connsiteX1" fmla="*/ 8720253 w 8720253"/>
                <a:gd name="connsiteY1" fmla="*/ 2832410 h 7337503"/>
                <a:gd name="connsiteX2" fmla="*/ 4059044 w 8720253"/>
                <a:gd name="connsiteY2" fmla="*/ 7337503 h 7337503"/>
                <a:gd name="connsiteX3" fmla="*/ 0 w 8720253"/>
                <a:gd name="connsiteY3" fmla="*/ 7225991 h 7337503"/>
                <a:gd name="connsiteX4" fmla="*/ 66907 w 8720253"/>
                <a:gd name="connsiteY4" fmla="*/ 0 h 7337503"/>
                <a:gd name="connsiteX5" fmla="*/ 735980 w 8720253"/>
                <a:gd name="connsiteY5" fmla="*/ 22303 h 733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0253" h="7337503">
                  <a:moveTo>
                    <a:pt x="735980" y="22303"/>
                  </a:moveTo>
                  <a:lnTo>
                    <a:pt x="8720253" y="2832410"/>
                  </a:lnTo>
                  <a:lnTo>
                    <a:pt x="4059044" y="7337503"/>
                  </a:lnTo>
                  <a:lnTo>
                    <a:pt x="0" y="7225991"/>
                  </a:lnTo>
                  <a:lnTo>
                    <a:pt x="66907" y="0"/>
                  </a:lnTo>
                  <a:lnTo>
                    <a:pt x="735980" y="22303"/>
                  </a:ln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6B1605E-D8AC-487D-91E0-9E26DFEA7251}"/>
                </a:ext>
              </a:extLst>
            </p:cNvPr>
            <p:cNvSpPr/>
            <p:nvPr userDrawn="1"/>
          </p:nvSpPr>
          <p:spPr>
            <a:xfrm>
              <a:off x="1739590" y="-156117"/>
              <a:ext cx="10571356" cy="7069873"/>
            </a:xfrm>
            <a:custGeom>
              <a:avLst/>
              <a:gdLst>
                <a:gd name="connsiteX0" fmla="*/ 10459844 w 10571356"/>
                <a:gd name="connsiteY0" fmla="*/ 0 h 7069873"/>
                <a:gd name="connsiteX1" fmla="*/ 446049 w 10571356"/>
                <a:gd name="connsiteY1" fmla="*/ 758283 h 7069873"/>
                <a:gd name="connsiteX2" fmla="*/ 0 w 10571356"/>
                <a:gd name="connsiteY2" fmla="*/ 7069873 h 7069873"/>
                <a:gd name="connsiteX3" fmla="*/ 10571356 w 10571356"/>
                <a:gd name="connsiteY3" fmla="*/ 7069873 h 7069873"/>
                <a:gd name="connsiteX4" fmla="*/ 10459844 w 10571356"/>
                <a:gd name="connsiteY4" fmla="*/ 0 h 706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1356" h="7069873">
                  <a:moveTo>
                    <a:pt x="10459844" y="0"/>
                  </a:moveTo>
                  <a:lnTo>
                    <a:pt x="446049" y="758283"/>
                  </a:lnTo>
                  <a:lnTo>
                    <a:pt x="0" y="7069873"/>
                  </a:lnTo>
                  <a:lnTo>
                    <a:pt x="10571356" y="7069873"/>
                  </a:lnTo>
                  <a:lnTo>
                    <a:pt x="10459844" y="0"/>
                  </a:ln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33120893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BED5FE-5B02-664C-AF3F-CA4A34A02C24}"/>
              </a:ext>
            </a:extLst>
          </p:cNvPr>
          <p:cNvGrpSpPr/>
          <p:nvPr/>
        </p:nvGrpSpPr>
        <p:grpSpPr>
          <a:xfrm>
            <a:off x="-199328" y="-401444"/>
            <a:ext cx="10057006" cy="7471317"/>
            <a:chOff x="-245327" y="-401444"/>
            <a:chExt cx="12377854" cy="747131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600340A-EDEB-6B44-A58B-21D8278274FA}"/>
                </a:ext>
              </a:extLst>
            </p:cNvPr>
            <p:cNvSpPr/>
            <p:nvPr/>
          </p:nvSpPr>
          <p:spPr>
            <a:xfrm>
              <a:off x="-200722" y="-401444"/>
              <a:ext cx="12333249" cy="7426712"/>
            </a:xfrm>
            <a:custGeom>
              <a:avLst/>
              <a:gdLst>
                <a:gd name="connsiteX0" fmla="*/ 1538868 w 12333249"/>
                <a:gd name="connsiteY0" fmla="*/ 223024 h 7426712"/>
                <a:gd name="connsiteX1" fmla="*/ 0 w 12333249"/>
                <a:gd name="connsiteY1" fmla="*/ 3144644 h 7426712"/>
                <a:gd name="connsiteX2" fmla="*/ 22302 w 12333249"/>
                <a:gd name="connsiteY2" fmla="*/ 7359805 h 7426712"/>
                <a:gd name="connsiteX3" fmla="*/ 11463454 w 12333249"/>
                <a:gd name="connsiteY3" fmla="*/ 7426712 h 7426712"/>
                <a:gd name="connsiteX4" fmla="*/ 12333249 w 12333249"/>
                <a:gd name="connsiteY4" fmla="*/ 5932449 h 7426712"/>
                <a:gd name="connsiteX5" fmla="*/ 10482146 w 12333249"/>
                <a:gd name="connsiteY5" fmla="*/ 0 h 7426712"/>
                <a:gd name="connsiteX6" fmla="*/ 1538868 w 12333249"/>
                <a:gd name="connsiteY6" fmla="*/ 223024 h 74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33249" h="7426712">
                  <a:moveTo>
                    <a:pt x="1538868" y="223024"/>
                  </a:moveTo>
                  <a:lnTo>
                    <a:pt x="0" y="3144644"/>
                  </a:lnTo>
                  <a:lnTo>
                    <a:pt x="22302" y="7359805"/>
                  </a:lnTo>
                  <a:lnTo>
                    <a:pt x="11463454" y="7426712"/>
                  </a:lnTo>
                  <a:lnTo>
                    <a:pt x="12333249" y="5932449"/>
                  </a:lnTo>
                  <a:lnTo>
                    <a:pt x="10482146" y="0"/>
                  </a:lnTo>
                  <a:lnTo>
                    <a:pt x="1538868" y="223024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5BAD644-8A64-B045-B7FF-EB4E84955151}"/>
                </a:ext>
              </a:extLst>
            </p:cNvPr>
            <p:cNvSpPr/>
            <p:nvPr/>
          </p:nvSpPr>
          <p:spPr>
            <a:xfrm>
              <a:off x="-245327" y="-379141"/>
              <a:ext cx="10571356" cy="3144643"/>
            </a:xfrm>
            <a:custGeom>
              <a:avLst/>
              <a:gdLst>
                <a:gd name="connsiteX0" fmla="*/ 10571356 w 10571356"/>
                <a:gd name="connsiteY0" fmla="*/ 0 h 3144643"/>
                <a:gd name="connsiteX1" fmla="*/ 0 w 10571356"/>
                <a:gd name="connsiteY1" fmla="*/ 3144643 h 3144643"/>
                <a:gd name="connsiteX2" fmla="*/ 1516566 w 10571356"/>
                <a:gd name="connsiteY2" fmla="*/ 156117 h 3144643"/>
                <a:gd name="connsiteX3" fmla="*/ 10571356 w 10571356"/>
                <a:gd name="connsiteY3" fmla="*/ 0 h 314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1356" h="3144643">
                  <a:moveTo>
                    <a:pt x="10571356" y="0"/>
                  </a:moveTo>
                  <a:lnTo>
                    <a:pt x="0" y="3144643"/>
                  </a:lnTo>
                  <a:lnTo>
                    <a:pt x="1516566" y="156117"/>
                  </a:lnTo>
                  <a:lnTo>
                    <a:pt x="10571356" y="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9FE9425-B6C7-C241-ABD8-3C58DB3E4F7E}"/>
                </a:ext>
              </a:extLst>
            </p:cNvPr>
            <p:cNvSpPr/>
            <p:nvPr/>
          </p:nvSpPr>
          <p:spPr>
            <a:xfrm>
              <a:off x="-156117" y="5486400"/>
              <a:ext cx="12288644" cy="1583473"/>
            </a:xfrm>
            <a:custGeom>
              <a:avLst/>
              <a:gdLst>
                <a:gd name="connsiteX0" fmla="*/ 12288644 w 12288644"/>
                <a:gd name="connsiteY0" fmla="*/ 0 h 1583473"/>
                <a:gd name="connsiteX1" fmla="*/ 11396546 w 12288644"/>
                <a:gd name="connsiteY1" fmla="*/ 1583473 h 1583473"/>
                <a:gd name="connsiteX2" fmla="*/ 0 w 12288644"/>
                <a:gd name="connsiteY2" fmla="*/ 1449659 h 1583473"/>
                <a:gd name="connsiteX3" fmla="*/ 12288644 w 12288644"/>
                <a:gd name="connsiteY3" fmla="*/ 0 h 158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88644" h="1583473">
                  <a:moveTo>
                    <a:pt x="12288644" y="0"/>
                  </a:moveTo>
                  <a:lnTo>
                    <a:pt x="11396546" y="1583473"/>
                  </a:lnTo>
                  <a:lnTo>
                    <a:pt x="0" y="1449659"/>
                  </a:lnTo>
                  <a:lnTo>
                    <a:pt x="12288644" y="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FCEE659-B3FA-4446-ACB5-188A4EE1D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7BA2ED5-C14E-754F-88D1-2B8FED300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D7B30-8372-7E41-A11D-84BFDD69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4990F-40AA-A840-A887-0309E59256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D685A2-2A6E-4B67-8BCB-74D101336EFC}"/>
              </a:ext>
            </a:extLst>
          </p:cNvPr>
          <p:cNvGrpSpPr/>
          <p:nvPr userDrawn="1"/>
        </p:nvGrpSpPr>
        <p:grpSpPr>
          <a:xfrm>
            <a:off x="-199328" y="-401444"/>
            <a:ext cx="10057006" cy="7471317"/>
            <a:chOff x="-245327" y="-401444"/>
            <a:chExt cx="12377854" cy="747131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275FF09-D129-45AA-9ED9-37D41735EE5D}"/>
                </a:ext>
              </a:extLst>
            </p:cNvPr>
            <p:cNvSpPr/>
            <p:nvPr userDrawn="1"/>
          </p:nvSpPr>
          <p:spPr>
            <a:xfrm>
              <a:off x="-200722" y="-401444"/>
              <a:ext cx="12333249" cy="7426712"/>
            </a:xfrm>
            <a:custGeom>
              <a:avLst/>
              <a:gdLst>
                <a:gd name="connsiteX0" fmla="*/ 1538868 w 12333249"/>
                <a:gd name="connsiteY0" fmla="*/ 223024 h 7426712"/>
                <a:gd name="connsiteX1" fmla="*/ 0 w 12333249"/>
                <a:gd name="connsiteY1" fmla="*/ 3144644 h 7426712"/>
                <a:gd name="connsiteX2" fmla="*/ 22302 w 12333249"/>
                <a:gd name="connsiteY2" fmla="*/ 7359805 h 7426712"/>
                <a:gd name="connsiteX3" fmla="*/ 11463454 w 12333249"/>
                <a:gd name="connsiteY3" fmla="*/ 7426712 h 7426712"/>
                <a:gd name="connsiteX4" fmla="*/ 12333249 w 12333249"/>
                <a:gd name="connsiteY4" fmla="*/ 5932449 h 7426712"/>
                <a:gd name="connsiteX5" fmla="*/ 10482146 w 12333249"/>
                <a:gd name="connsiteY5" fmla="*/ 0 h 7426712"/>
                <a:gd name="connsiteX6" fmla="*/ 1538868 w 12333249"/>
                <a:gd name="connsiteY6" fmla="*/ 223024 h 74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33249" h="7426712">
                  <a:moveTo>
                    <a:pt x="1538868" y="223024"/>
                  </a:moveTo>
                  <a:lnTo>
                    <a:pt x="0" y="3144644"/>
                  </a:lnTo>
                  <a:lnTo>
                    <a:pt x="22302" y="7359805"/>
                  </a:lnTo>
                  <a:lnTo>
                    <a:pt x="11463454" y="7426712"/>
                  </a:lnTo>
                  <a:lnTo>
                    <a:pt x="12333249" y="5932449"/>
                  </a:lnTo>
                  <a:lnTo>
                    <a:pt x="10482146" y="0"/>
                  </a:lnTo>
                  <a:lnTo>
                    <a:pt x="1538868" y="223024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1DDDCCC-CF6C-42DC-92B5-372069491DFC}"/>
                </a:ext>
              </a:extLst>
            </p:cNvPr>
            <p:cNvSpPr/>
            <p:nvPr userDrawn="1"/>
          </p:nvSpPr>
          <p:spPr>
            <a:xfrm>
              <a:off x="-245327" y="-379141"/>
              <a:ext cx="10571356" cy="3144643"/>
            </a:xfrm>
            <a:custGeom>
              <a:avLst/>
              <a:gdLst>
                <a:gd name="connsiteX0" fmla="*/ 10571356 w 10571356"/>
                <a:gd name="connsiteY0" fmla="*/ 0 h 3144643"/>
                <a:gd name="connsiteX1" fmla="*/ 0 w 10571356"/>
                <a:gd name="connsiteY1" fmla="*/ 3144643 h 3144643"/>
                <a:gd name="connsiteX2" fmla="*/ 1516566 w 10571356"/>
                <a:gd name="connsiteY2" fmla="*/ 156117 h 3144643"/>
                <a:gd name="connsiteX3" fmla="*/ 10571356 w 10571356"/>
                <a:gd name="connsiteY3" fmla="*/ 0 h 314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1356" h="3144643">
                  <a:moveTo>
                    <a:pt x="10571356" y="0"/>
                  </a:moveTo>
                  <a:lnTo>
                    <a:pt x="0" y="3144643"/>
                  </a:lnTo>
                  <a:lnTo>
                    <a:pt x="1516566" y="156117"/>
                  </a:lnTo>
                  <a:lnTo>
                    <a:pt x="10571356" y="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BF6ACE3-0960-4F5D-A648-C0BAE7F364E0}"/>
                </a:ext>
              </a:extLst>
            </p:cNvPr>
            <p:cNvSpPr/>
            <p:nvPr userDrawn="1"/>
          </p:nvSpPr>
          <p:spPr>
            <a:xfrm>
              <a:off x="-156117" y="5486400"/>
              <a:ext cx="12288644" cy="1583473"/>
            </a:xfrm>
            <a:custGeom>
              <a:avLst/>
              <a:gdLst>
                <a:gd name="connsiteX0" fmla="*/ 12288644 w 12288644"/>
                <a:gd name="connsiteY0" fmla="*/ 0 h 1583473"/>
                <a:gd name="connsiteX1" fmla="*/ 11396546 w 12288644"/>
                <a:gd name="connsiteY1" fmla="*/ 1583473 h 1583473"/>
                <a:gd name="connsiteX2" fmla="*/ 0 w 12288644"/>
                <a:gd name="connsiteY2" fmla="*/ 1449659 h 1583473"/>
                <a:gd name="connsiteX3" fmla="*/ 12288644 w 12288644"/>
                <a:gd name="connsiteY3" fmla="*/ 0 h 158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88644" h="1583473">
                  <a:moveTo>
                    <a:pt x="12288644" y="0"/>
                  </a:moveTo>
                  <a:lnTo>
                    <a:pt x="11396546" y="1583473"/>
                  </a:lnTo>
                  <a:lnTo>
                    <a:pt x="0" y="1449659"/>
                  </a:lnTo>
                  <a:lnTo>
                    <a:pt x="12288644" y="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22612625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88F7CC-217D-DF46-82BA-7B50AEABD87E}"/>
              </a:ext>
            </a:extLst>
          </p:cNvPr>
          <p:cNvGrpSpPr/>
          <p:nvPr/>
        </p:nvGrpSpPr>
        <p:grpSpPr>
          <a:xfrm>
            <a:off x="-2232717" y="-679940"/>
            <a:ext cx="6360689" cy="10199764"/>
            <a:chOff x="-2747959" y="-679940"/>
            <a:chExt cx="7828540" cy="101997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73EA30-8BBB-F84F-998C-645910301AC0}"/>
                </a:ext>
              </a:extLst>
            </p:cNvPr>
            <p:cNvSpPr/>
            <p:nvPr/>
          </p:nvSpPr>
          <p:spPr>
            <a:xfrm rot="20860189">
              <a:off x="-992483" y="-679940"/>
              <a:ext cx="2047007" cy="2244808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939969-BD7E-B845-B8F0-5AFDF1FD9566}"/>
                </a:ext>
              </a:extLst>
            </p:cNvPr>
            <p:cNvSpPr/>
            <p:nvPr/>
          </p:nvSpPr>
          <p:spPr>
            <a:xfrm rot="393424">
              <a:off x="-1326803" y="1172122"/>
              <a:ext cx="2506304" cy="177259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2D5EC4-8941-9142-8C0F-8AAC7B81271D}"/>
                </a:ext>
              </a:extLst>
            </p:cNvPr>
            <p:cNvSpPr/>
            <p:nvPr/>
          </p:nvSpPr>
          <p:spPr>
            <a:xfrm rot="629228">
              <a:off x="-2247319" y="2770097"/>
              <a:ext cx="3057499" cy="3092928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EC3A05-02CD-6347-B02B-B86F11FFD6E9}"/>
                </a:ext>
              </a:extLst>
            </p:cNvPr>
            <p:cNvSpPr/>
            <p:nvPr/>
          </p:nvSpPr>
          <p:spPr>
            <a:xfrm rot="19517406">
              <a:off x="-1482823" y="3866550"/>
              <a:ext cx="3844425" cy="3397083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7B740A-5A8E-0348-B2FB-D63B58EA7B77}"/>
                </a:ext>
              </a:extLst>
            </p:cNvPr>
            <p:cNvSpPr/>
            <p:nvPr/>
          </p:nvSpPr>
          <p:spPr>
            <a:xfrm rot="15875464">
              <a:off x="180769" y="5531998"/>
              <a:ext cx="2454648" cy="339708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EF1961-5675-2143-AA22-A087409071E2}"/>
                </a:ext>
              </a:extLst>
            </p:cNvPr>
            <p:cNvSpPr/>
            <p:nvPr/>
          </p:nvSpPr>
          <p:spPr>
            <a:xfrm rot="18516709">
              <a:off x="1918611" y="6357853"/>
              <a:ext cx="2926858" cy="339708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C5A259-8D97-B54F-A62F-E662707E2721}"/>
                </a:ext>
              </a:extLst>
            </p:cNvPr>
            <p:cNvSpPr/>
            <p:nvPr/>
          </p:nvSpPr>
          <p:spPr>
            <a:xfrm rot="18945652">
              <a:off x="-2747959" y="-4123"/>
              <a:ext cx="3494276" cy="299595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6F18DC-3C0F-1C47-B875-227EC50B3BA9}"/>
              </a:ext>
            </a:extLst>
          </p:cNvPr>
          <p:cNvGrpSpPr/>
          <p:nvPr/>
        </p:nvGrpSpPr>
        <p:grpSpPr>
          <a:xfrm rot="11603271">
            <a:off x="7636821" y="-1574919"/>
            <a:ext cx="5228877" cy="9137804"/>
            <a:chOff x="-2747959" y="-679940"/>
            <a:chExt cx="6435541" cy="91378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D9CC9E-81B3-5E48-B674-439920274A6D}"/>
                </a:ext>
              </a:extLst>
            </p:cNvPr>
            <p:cNvSpPr/>
            <p:nvPr/>
          </p:nvSpPr>
          <p:spPr>
            <a:xfrm rot="20860189">
              <a:off x="-992483" y="-679940"/>
              <a:ext cx="2047007" cy="2244808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05922A-8F4B-8C4E-975E-6F9AFA882C0D}"/>
                </a:ext>
              </a:extLst>
            </p:cNvPr>
            <p:cNvSpPr/>
            <p:nvPr/>
          </p:nvSpPr>
          <p:spPr>
            <a:xfrm rot="393424">
              <a:off x="-1326803" y="1172122"/>
              <a:ext cx="2506304" cy="177259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09E1DA-5FA2-8842-931C-27EDB021A35A}"/>
                </a:ext>
              </a:extLst>
            </p:cNvPr>
            <p:cNvSpPr/>
            <p:nvPr/>
          </p:nvSpPr>
          <p:spPr>
            <a:xfrm rot="629228">
              <a:off x="-2247319" y="2770097"/>
              <a:ext cx="3057499" cy="3092928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E41259-9BD1-5D49-8C3B-F1EF741E5D60}"/>
                </a:ext>
              </a:extLst>
            </p:cNvPr>
            <p:cNvSpPr/>
            <p:nvPr/>
          </p:nvSpPr>
          <p:spPr>
            <a:xfrm rot="19517406">
              <a:off x="-1482823" y="3866550"/>
              <a:ext cx="3844425" cy="3397083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ECE9D4-124A-A444-AB55-83B56A6E3138}"/>
                </a:ext>
              </a:extLst>
            </p:cNvPr>
            <p:cNvSpPr/>
            <p:nvPr/>
          </p:nvSpPr>
          <p:spPr>
            <a:xfrm rot="15875464">
              <a:off x="180769" y="5531998"/>
              <a:ext cx="2454648" cy="339708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55E4C0-F5C5-444E-8CFF-F70310D75160}"/>
                </a:ext>
              </a:extLst>
            </p:cNvPr>
            <p:cNvSpPr/>
            <p:nvPr/>
          </p:nvSpPr>
          <p:spPr>
            <a:xfrm rot="12372435">
              <a:off x="2327655" y="6010799"/>
              <a:ext cx="1359927" cy="2331544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800D1A-B3E0-5A46-8843-01668450DED6}"/>
                </a:ext>
              </a:extLst>
            </p:cNvPr>
            <p:cNvSpPr/>
            <p:nvPr/>
          </p:nvSpPr>
          <p:spPr>
            <a:xfrm rot="18945652">
              <a:off x="-2747959" y="-4123"/>
              <a:ext cx="3494276" cy="299595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26A165A0-D186-8D49-A9F5-6A1F6DCEDA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F12AA0B-32A5-F042-A84C-4D717BF8F0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96202-5117-4F44-BDB4-FD61C40EF0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5C4D5-3B77-6547-9213-357997BC6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AF96BD-3959-4777-9D3B-605E943DF60E}"/>
              </a:ext>
            </a:extLst>
          </p:cNvPr>
          <p:cNvGrpSpPr/>
          <p:nvPr userDrawn="1"/>
        </p:nvGrpSpPr>
        <p:grpSpPr>
          <a:xfrm>
            <a:off x="-2232717" y="-679940"/>
            <a:ext cx="6360689" cy="10199764"/>
            <a:chOff x="-2747959" y="-679940"/>
            <a:chExt cx="7828540" cy="1019976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8C463E-EC5B-4DAF-8856-4F58224FCA8A}"/>
                </a:ext>
              </a:extLst>
            </p:cNvPr>
            <p:cNvSpPr/>
            <p:nvPr userDrawn="1"/>
          </p:nvSpPr>
          <p:spPr>
            <a:xfrm rot="20860189">
              <a:off x="-992483" y="-679940"/>
              <a:ext cx="2047007" cy="2244808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EAACBEB-89F9-40E3-A63D-E03CE41E90FC}"/>
                </a:ext>
              </a:extLst>
            </p:cNvPr>
            <p:cNvSpPr/>
            <p:nvPr userDrawn="1"/>
          </p:nvSpPr>
          <p:spPr>
            <a:xfrm rot="393424">
              <a:off x="-1326803" y="1172122"/>
              <a:ext cx="2506304" cy="177259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B91F90-5B12-43D2-A292-8E782C177BE9}"/>
                </a:ext>
              </a:extLst>
            </p:cNvPr>
            <p:cNvSpPr/>
            <p:nvPr userDrawn="1"/>
          </p:nvSpPr>
          <p:spPr>
            <a:xfrm rot="629228">
              <a:off x="-2247319" y="2770097"/>
              <a:ext cx="3057499" cy="3092928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E2B2DD9-517F-4EA1-B56E-30B559AFB3B2}"/>
                </a:ext>
              </a:extLst>
            </p:cNvPr>
            <p:cNvSpPr/>
            <p:nvPr userDrawn="1"/>
          </p:nvSpPr>
          <p:spPr>
            <a:xfrm rot="19517406">
              <a:off x="-1482823" y="3866550"/>
              <a:ext cx="3844425" cy="3397083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11754AD-0A63-4AFE-8406-F41782D83DE1}"/>
                </a:ext>
              </a:extLst>
            </p:cNvPr>
            <p:cNvSpPr/>
            <p:nvPr userDrawn="1"/>
          </p:nvSpPr>
          <p:spPr>
            <a:xfrm rot="15875464">
              <a:off x="180769" y="5531998"/>
              <a:ext cx="2454648" cy="339708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9B42F4F-DECC-4E48-B574-C72FB8D75A38}"/>
                </a:ext>
              </a:extLst>
            </p:cNvPr>
            <p:cNvSpPr/>
            <p:nvPr userDrawn="1"/>
          </p:nvSpPr>
          <p:spPr>
            <a:xfrm rot="18516709">
              <a:off x="1918611" y="6357853"/>
              <a:ext cx="2926858" cy="339708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781D51-4F80-4F1D-9585-6D2E6C039455}"/>
                </a:ext>
              </a:extLst>
            </p:cNvPr>
            <p:cNvSpPr/>
            <p:nvPr userDrawn="1"/>
          </p:nvSpPr>
          <p:spPr>
            <a:xfrm rot="18945652">
              <a:off x="-2747959" y="-4123"/>
              <a:ext cx="3494276" cy="299595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D6116C-FB8D-46CF-8E25-9F72EC045D1E}"/>
              </a:ext>
            </a:extLst>
          </p:cNvPr>
          <p:cNvGrpSpPr/>
          <p:nvPr userDrawn="1"/>
        </p:nvGrpSpPr>
        <p:grpSpPr>
          <a:xfrm rot="11603271">
            <a:off x="7636822" y="-1574919"/>
            <a:ext cx="5228877" cy="9137804"/>
            <a:chOff x="-2747959" y="-679940"/>
            <a:chExt cx="6435541" cy="91378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F3948E9-F676-4823-9801-2359F536903A}"/>
                </a:ext>
              </a:extLst>
            </p:cNvPr>
            <p:cNvSpPr/>
            <p:nvPr userDrawn="1"/>
          </p:nvSpPr>
          <p:spPr>
            <a:xfrm rot="20860189">
              <a:off x="-992483" y="-679940"/>
              <a:ext cx="2047007" cy="2244808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E2E03F-FDC7-4D85-8C87-F721E87261FA}"/>
                </a:ext>
              </a:extLst>
            </p:cNvPr>
            <p:cNvSpPr/>
            <p:nvPr userDrawn="1"/>
          </p:nvSpPr>
          <p:spPr>
            <a:xfrm rot="393424">
              <a:off x="-1326803" y="1172122"/>
              <a:ext cx="2506304" cy="177259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EF92641-5300-43C8-8243-3E15E810B858}"/>
                </a:ext>
              </a:extLst>
            </p:cNvPr>
            <p:cNvSpPr/>
            <p:nvPr userDrawn="1"/>
          </p:nvSpPr>
          <p:spPr>
            <a:xfrm rot="629228">
              <a:off x="-2247319" y="2770097"/>
              <a:ext cx="3057499" cy="3092928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970B32D-7549-4636-8ADB-0EA03EE6CF98}"/>
                </a:ext>
              </a:extLst>
            </p:cNvPr>
            <p:cNvSpPr/>
            <p:nvPr userDrawn="1"/>
          </p:nvSpPr>
          <p:spPr>
            <a:xfrm rot="19517406">
              <a:off x="-1482823" y="3866550"/>
              <a:ext cx="3844425" cy="3397083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B5ED3BB-5825-4628-BD11-A94538928CB5}"/>
                </a:ext>
              </a:extLst>
            </p:cNvPr>
            <p:cNvSpPr/>
            <p:nvPr userDrawn="1"/>
          </p:nvSpPr>
          <p:spPr>
            <a:xfrm rot="15875464">
              <a:off x="180769" y="5531998"/>
              <a:ext cx="2454648" cy="339708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D22C034-E0B7-4D45-B8A1-EC2A2D9A6D3C}"/>
                </a:ext>
              </a:extLst>
            </p:cNvPr>
            <p:cNvSpPr/>
            <p:nvPr userDrawn="1"/>
          </p:nvSpPr>
          <p:spPr>
            <a:xfrm rot="12372435">
              <a:off x="2327655" y="6010799"/>
              <a:ext cx="1359927" cy="2331544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F7E1921-94F9-41F3-8C24-D0659FB49215}"/>
                </a:ext>
              </a:extLst>
            </p:cNvPr>
            <p:cNvSpPr/>
            <p:nvPr userDrawn="1"/>
          </p:nvSpPr>
          <p:spPr>
            <a:xfrm rot="18945652">
              <a:off x="-2747959" y="-4123"/>
              <a:ext cx="3494276" cy="299595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27671707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208C48-2038-D848-93A1-0C6CF2C3B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8" r="27820" b="35086"/>
          <a:stretch/>
        </p:blipFill>
        <p:spPr>
          <a:xfrm>
            <a:off x="9050007" y="295767"/>
            <a:ext cx="585480" cy="745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A3160-606C-914E-B935-20DF3DDA9B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FA97F69-5D74-C645-82F9-03518ED27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27" y="3015457"/>
            <a:ext cx="2528094" cy="32512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3A4B38D-DDB2-FA43-9103-CE556D4B1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56" y="1701800"/>
            <a:ext cx="3240088" cy="345440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BDCD2A9-9C47-7F4C-94E9-2048A0DB0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953" y="1797050"/>
            <a:ext cx="2528094" cy="3263900"/>
          </a:xfrm>
          <a:prstGeom prst="rect">
            <a:avLst/>
          </a:prstGeom>
        </p:spPr>
      </p:pic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6C80CE-DD14-1F44-BBBA-C8CC1BEBE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047" y="2304864"/>
            <a:ext cx="9906000" cy="2756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BA3F23-B6C0-4F69-9033-36FD26D3C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9050007" y="295769"/>
            <a:ext cx="585480" cy="745439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3FFD868-D00A-43B6-8755-935C5DA85E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8827" y="3015457"/>
            <a:ext cx="2528094" cy="32512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A682AD2-410C-4EBA-857D-2522FF437E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32957" y="1701800"/>
            <a:ext cx="3240088" cy="3454400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5AA7DBBA-5901-47C4-A86E-718BC36278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88953" y="1797050"/>
            <a:ext cx="2528094" cy="3263900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9FE8ED-E163-477D-BA05-54234820B4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64047" y="2304864"/>
            <a:ext cx="9906000" cy="27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558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0C4A7-8964-8344-8CAF-48C4BC1C8DA3}"/>
              </a:ext>
            </a:extLst>
          </p:cNvPr>
          <p:cNvSpPr/>
          <p:nvPr userDrawn="1"/>
        </p:nvSpPr>
        <p:spPr>
          <a:xfrm>
            <a:off x="0" y="0"/>
            <a:ext cx="4813024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C9BC0-3403-224F-BA91-D720858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2766221"/>
            <a:ext cx="334327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371484" indent="-371484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BBFB94-03BB-D043-AB62-EE65B9ECC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597589" y="295769"/>
            <a:ext cx="585480" cy="7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439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009F8B6-74A8-6142-BBF5-F8D8C2F39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69" y="0"/>
            <a:ext cx="9905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60B4FBF-9A37-CF4E-B544-EFEAEFD3E0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6360468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3CD75-864A-EF48-ADCB-E941A8B2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50B46-E361-8345-808E-D64841481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5ADB8-4122-4E42-8573-2B3DDCFF4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701D8-9C42-5B4A-87A9-683BF0DCF020}"/>
              </a:ext>
            </a:extLst>
          </p:cNvPr>
          <p:cNvSpPr/>
          <p:nvPr userDrawn="1"/>
        </p:nvSpPr>
        <p:spPr>
          <a:xfrm>
            <a:off x="0" y="1"/>
            <a:ext cx="9906000" cy="3843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D75752-A24A-FE42-8A2F-D745EA1E1C40}"/>
              </a:ext>
            </a:extLst>
          </p:cNvPr>
          <p:cNvSpPr/>
          <p:nvPr userDrawn="1"/>
        </p:nvSpPr>
        <p:spPr>
          <a:xfrm>
            <a:off x="681038" y="7935132"/>
            <a:ext cx="8965769" cy="73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A1C22E-0953-724C-9731-564BE13C3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932223" y="295769"/>
            <a:ext cx="585480" cy="74543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80BE31-B872-5E4B-BA8F-7F4071D9DD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8" y="1192856"/>
            <a:ext cx="7871917" cy="10366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75" b="1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09C8E1F-7512-9B4A-8DA5-20D569750B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038" y="2388610"/>
            <a:ext cx="7871917" cy="5463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50" b="1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680C1DB-43D7-A544-8D4B-235D6D73A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3062067"/>
            <a:ext cx="7871917" cy="5463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950" b="0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7372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0C4A7-8964-8344-8CAF-48C4BC1C8DA3}"/>
              </a:ext>
            </a:extLst>
          </p:cNvPr>
          <p:cNvSpPr/>
          <p:nvPr userDrawn="1"/>
        </p:nvSpPr>
        <p:spPr>
          <a:xfrm>
            <a:off x="0" y="0"/>
            <a:ext cx="4813024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C9BC0-3403-224F-BA91-D720858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2766221"/>
            <a:ext cx="334327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371484" indent="-371484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371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3CD75-864A-EF48-ADCB-E941A8B2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50B46-E361-8345-808E-D64841481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5ADB8-4122-4E42-8573-2B3DDCFF4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701D8-9C42-5B4A-87A9-683BF0DCF020}"/>
              </a:ext>
            </a:extLst>
          </p:cNvPr>
          <p:cNvSpPr/>
          <p:nvPr userDrawn="1"/>
        </p:nvSpPr>
        <p:spPr>
          <a:xfrm>
            <a:off x="0" y="1"/>
            <a:ext cx="9906000" cy="384358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D75752-A24A-FE42-8A2F-D745EA1E1C40}"/>
              </a:ext>
            </a:extLst>
          </p:cNvPr>
          <p:cNvSpPr/>
          <p:nvPr userDrawn="1"/>
        </p:nvSpPr>
        <p:spPr>
          <a:xfrm>
            <a:off x="681038" y="7935132"/>
            <a:ext cx="8965769" cy="73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A1C22E-0953-724C-9731-564BE13C3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932223" y="295769"/>
            <a:ext cx="585480" cy="74543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80BE31-B872-5E4B-BA8F-7F4071D9DD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8" y="1192856"/>
            <a:ext cx="7871917" cy="10366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75" b="1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09C8E1F-7512-9B4A-8DA5-20D569750B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038" y="2388610"/>
            <a:ext cx="7871917" cy="5463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50" b="1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680C1DB-43D7-A544-8D4B-235D6D73A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3062067"/>
            <a:ext cx="7871917" cy="5463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950" b="0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749151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3CD75-864A-EF48-ADCB-E941A8B2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50B46-E361-8345-808E-D64841481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5ADB8-4122-4E42-8573-2B3DDCFF4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701D8-9C42-5B4A-87A9-683BF0DCF020}"/>
              </a:ext>
            </a:extLst>
          </p:cNvPr>
          <p:cNvSpPr/>
          <p:nvPr userDrawn="1"/>
        </p:nvSpPr>
        <p:spPr>
          <a:xfrm>
            <a:off x="0" y="1"/>
            <a:ext cx="9906000" cy="384358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D75752-A24A-FE42-8A2F-D745EA1E1C40}"/>
              </a:ext>
            </a:extLst>
          </p:cNvPr>
          <p:cNvSpPr/>
          <p:nvPr userDrawn="1"/>
        </p:nvSpPr>
        <p:spPr>
          <a:xfrm>
            <a:off x="681038" y="7935132"/>
            <a:ext cx="8965769" cy="73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A1C22E-0953-724C-9731-564BE13C3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932223" y="295769"/>
            <a:ext cx="585480" cy="74543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80BE31-B872-5E4B-BA8F-7F4071D9DD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8" y="1192856"/>
            <a:ext cx="7871917" cy="10366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75" b="1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09C8E1F-7512-9B4A-8DA5-20D569750B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038" y="2388610"/>
            <a:ext cx="7871917" cy="5463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50" b="1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680C1DB-43D7-A544-8D4B-235D6D73A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3062067"/>
            <a:ext cx="7871917" cy="5463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950" b="0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741003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043BA-322C-FF41-BB99-113DBB75B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107C8-1253-C747-8854-B91B712B6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53C267-F3EF-234A-BD63-AACC7A105C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95463" y="1596325"/>
            <a:ext cx="6315075" cy="4580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17E23A7-718B-154C-B17B-460B78DECB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5540" y="396098"/>
            <a:ext cx="3194921" cy="89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386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 userDrawn="1"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08C48-2038-D848-93A1-0C6CF2C3B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987048" y="295769"/>
            <a:ext cx="585480" cy="745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836643-342B-3A45-86A7-85C2106714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</p:spTree>
    <p:extLst>
      <p:ext uri="{BB962C8B-B14F-4D97-AF65-F5344CB8AC3E}">
        <p14:creationId xmlns:p14="http://schemas.microsoft.com/office/powerpoint/2010/main" val="1964285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 userDrawn="1"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08C48-2038-D848-93A1-0C6CF2C3B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987048" y="295769"/>
            <a:ext cx="585480" cy="745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B3F405-0F06-844A-B171-10C3CACF4E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9" y="1825625"/>
            <a:ext cx="2718522" cy="3824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27D05B5-D60A-DE41-B63D-BBC1A36F6B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93740" y="1825625"/>
            <a:ext cx="2718522" cy="3824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99DB441-ADFE-A741-A8AF-1D66D7E057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5185" y="1825625"/>
            <a:ext cx="2718522" cy="3824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905EABC-B85B-5A47-B24A-8CB24F097D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037" y="5780088"/>
            <a:ext cx="2718991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565AC0D-9690-CD4D-A0AA-59B225D66B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3738" y="5780088"/>
            <a:ext cx="2718991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2D04D34-5EA5-1A4C-B850-38F4326C96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2403" y="5780088"/>
            <a:ext cx="2718991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628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 userDrawn="1"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08C48-2038-D848-93A1-0C6CF2C3B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987048" y="295769"/>
            <a:ext cx="585480" cy="745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905EABC-B85B-5A47-B24A-8CB24F097D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037" y="1813303"/>
            <a:ext cx="2718991" cy="44239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565AC0D-9690-CD4D-A0AA-59B225D66B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3738" y="1813303"/>
            <a:ext cx="2718991" cy="44239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2D04D34-5EA5-1A4C-B850-38F4326C96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2403" y="1813303"/>
            <a:ext cx="2718991" cy="44239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503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 userDrawn="1"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08C48-2038-D848-93A1-0C6CF2C3B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987048" y="295769"/>
            <a:ext cx="585480" cy="745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DE137D-5AD5-CB4D-B8DA-EB62766290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</p:spTree>
    <p:extLst>
      <p:ext uri="{BB962C8B-B14F-4D97-AF65-F5344CB8AC3E}">
        <p14:creationId xmlns:p14="http://schemas.microsoft.com/office/powerpoint/2010/main" val="26515814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 userDrawn="1"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08C48-2038-D848-93A1-0C6CF2C3B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987048" y="295769"/>
            <a:ext cx="585480" cy="745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A3160-606C-914E-B935-20DF3DDA9B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</p:spTree>
    <p:extLst>
      <p:ext uri="{BB962C8B-B14F-4D97-AF65-F5344CB8AC3E}">
        <p14:creationId xmlns:p14="http://schemas.microsoft.com/office/powerpoint/2010/main" val="14091772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208C48-2038-D848-93A1-0C6CF2C3B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806595" y="-2019568"/>
            <a:ext cx="585480" cy="745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A3160-606C-914E-B935-20DF3DDA9B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FA97F69-5D74-C645-82F9-03518ED27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7481"/>
          <a:stretch/>
        </p:blipFill>
        <p:spPr>
          <a:xfrm>
            <a:off x="9008082" y="513515"/>
            <a:ext cx="645890" cy="6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697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A3160-606C-914E-B935-20DF3DDA9B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9FECEC1-3232-DD4C-86FA-235B648C75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6000"/>
          </a:blip>
          <a:srcRect b="27327"/>
          <a:stretch/>
        </p:blipFill>
        <p:spPr>
          <a:xfrm>
            <a:off x="9010975" y="509940"/>
            <a:ext cx="596261" cy="55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30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0C4A7-8964-8344-8CAF-48C4BC1C8DA3}"/>
              </a:ext>
            </a:extLst>
          </p:cNvPr>
          <p:cNvSpPr/>
          <p:nvPr userDrawn="1"/>
        </p:nvSpPr>
        <p:spPr>
          <a:xfrm>
            <a:off x="0" y="0"/>
            <a:ext cx="4813024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C9BC0-3403-224F-BA91-D720858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2766221"/>
            <a:ext cx="334327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371484" indent="-371484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391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9FECEC1-3232-DD4C-86FA-235B648C75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6000"/>
          </a:blip>
          <a:srcRect b="27327"/>
          <a:stretch/>
        </p:blipFill>
        <p:spPr>
          <a:xfrm>
            <a:off x="9010975" y="509940"/>
            <a:ext cx="596261" cy="55944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1227CE-11D2-C14B-9F9F-9E1FABAEB8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33432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009F8B6-74A8-6142-BBF5-F8D8C2F39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76515" y="1825625"/>
            <a:ext cx="5048448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60B4FBF-9A37-CF4E-B544-EFEAEFD3E0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20108676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9FECEC1-3232-DD4C-86FA-235B648C75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6000"/>
          </a:blip>
          <a:srcRect b="27327"/>
          <a:stretch/>
        </p:blipFill>
        <p:spPr>
          <a:xfrm>
            <a:off x="9010975" y="509940"/>
            <a:ext cx="596261" cy="55944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1227CE-11D2-C14B-9F9F-9E1FABAEB8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81688" y="1825625"/>
            <a:ext cx="33432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009F8B6-74A8-6142-BBF5-F8D8C2F39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7" y="1825625"/>
            <a:ext cx="5048448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60B4FBF-9A37-CF4E-B544-EFEAEFD3E0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3141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8104935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0C4A7-8964-8344-8CAF-48C4BC1C8DA3}"/>
              </a:ext>
            </a:extLst>
          </p:cNvPr>
          <p:cNvSpPr/>
          <p:nvPr userDrawn="1"/>
        </p:nvSpPr>
        <p:spPr>
          <a:xfrm>
            <a:off x="0" y="0"/>
            <a:ext cx="48130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C9BC0-3403-224F-BA91-D720858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2766221"/>
            <a:ext cx="334327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371484" indent="-371484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BBFB94-03BB-D043-AB62-EE65B9ECC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597589" y="295769"/>
            <a:ext cx="585480" cy="7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600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0C4A7-8964-8344-8CAF-48C4BC1C8DA3}"/>
              </a:ext>
            </a:extLst>
          </p:cNvPr>
          <p:cNvSpPr/>
          <p:nvPr userDrawn="1"/>
        </p:nvSpPr>
        <p:spPr>
          <a:xfrm>
            <a:off x="0" y="0"/>
            <a:ext cx="4813024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C9BC0-3403-224F-BA91-D720858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2766221"/>
            <a:ext cx="334327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371484" indent="-371484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BBFB94-03BB-D043-AB62-EE65B9ECC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597589" y="295769"/>
            <a:ext cx="585480" cy="7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804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0C4A7-8964-8344-8CAF-48C4BC1C8DA3}"/>
              </a:ext>
            </a:extLst>
          </p:cNvPr>
          <p:cNvSpPr/>
          <p:nvPr userDrawn="1"/>
        </p:nvSpPr>
        <p:spPr>
          <a:xfrm>
            <a:off x="0" y="0"/>
            <a:ext cx="4813024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C9BC0-3403-224F-BA91-D720858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2766221"/>
            <a:ext cx="334327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371484" indent="-371484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BBFB94-03BB-D043-AB62-EE65B9ECC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597589" y="295769"/>
            <a:ext cx="585480" cy="7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1210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417919" indent="-417919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6E24C3-3673-D643-8290-BD66904281D8}"/>
              </a:ext>
            </a:extLst>
          </p:cNvPr>
          <p:cNvSpPr/>
          <p:nvPr userDrawn="1"/>
        </p:nvSpPr>
        <p:spPr>
          <a:xfrm>
            <a:off x="282643" y="633480"/>
            <a:ext cx="4375082" cy="5528782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078757-4BA5-844A-BD52-62586278454E}"/>
              </a:ext>
            </a:extLst>
          </p:cNvPr>
          <p:cNvSpPr/>
          <p:nvPr userDrawn="1"/>
        </p:nvSpPr>
        <p:spPr>
          <a:xfrm>
            <a:off x="819734" y="809184"/>
            <a:ext cx="1632178" cy="542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25" b="1" i="0">
                <a:solidFill>
                  <a:schemeClr val="accent6"/>
                </a:solidFill>
                <a:latin typeface="Poppins SemiBold" pitchFamily="2" charset="77"/>
                <a:cs typeface="Poppins SemiBold" pitchFamily="2" charset="77"/>
              </a:rPr>
              <a:t>Activity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7294EC-E722-A143-BE74-B4D88DB0A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7" y="2766221"/>
            <a:ext cx="364399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activity title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75141D6-7DF1-DB42-A5C6-88179FB62B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314" t="-23093" r="72589" b="-16975"/>
          <a:stretch/>
        </p:blipFill>
        <p:spPr>
          <a:xfrm>
            <a:off x="247593" y="569083"/>
            <a:ext cx="571163" cy="701602"/>
          </a:xfrm>
          <a:prstGeom prst="ellipse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26981347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8849" y="2185261"/>
            <a:ext cx="4346310" cy="3977000"/>
          </a:xfrm>
          <a:prstGeom prst="rect">
            <a:avLst/>
          </a:prstGeom>
        </p:spPr>
        <p:txBody>
          <a:bodyPr/>
          <a:lstStyle>
            <a:lvl1pPr marL="417919" indent="-417919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6E24C3-3673-D643-8290-BD66904281D8}"/>
              </a:ext>
            </a:extLst>
          </p:cNvPr>
          <p:cNvSpPr/>
          <p:nvPr userDrawn="1"/>
        </p:nvSpPr>
        <p:spPr>
          <a:xfrm>
            <a:off x="428848" y="633483"/>
            <a:ext cx="9028025" cy="1325563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078757-4BA5-844A-BD52-62586278454E}"/>
              </a:ext>
            </a:extLst>
          </p:cNvPr>
          <p:cNvSpPr/>
          <p:nvPr userDrawn="1"/>
        </p:nvSpPr>
        <p:spPr>
          <a:xfrm>
            <a:off x="746475" y="1003877"/>
            <a:ext cx="15600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0">
                <a:solidFill>
                  <a:schemeClr val="accent6"/>
                </a:solidFill>
                <a:latin typeface="Poppins SemiBold" pitchFamily="2" charset="77"/>
                <a:cs typeface="Poppins SemiBold" pitchFamily="2" charset="77"/>
              </a:rPr>
              <a:t>Activity: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7294EC-E722-A143-BE74-B4D88DB0A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0422" y="729730"/>
            <a:ext cx="7105180" cy="11330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activity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4F0122D-DD1C-6442-BEB5-918A4E54E7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2185261"/>
            <a:ext cx="4355412" cy="397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26B7323-AAEB-8340-A9FA-50131378A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314" t="-23093" r="72589" b="-16975"/>
          <a:stretch/>
        </p:blipFill>
        <p:spPr>
          <a:xfrm>
            <a:off x="192403" y="945460"/>
            <a:ext cx="571163" cy="701602"/>
          </a:xfrm>
          <a:prstGeom prst="ellipse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7251273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mond divider_breadcrumb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F38B38-D582-924A-A244-82611C9B9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990599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B4698C-8CAE-1D4F-BFA7-26D062876331}"/>
              </a:ext>
            </a:extLst>
          </p:cNvPr>
          <p:cNvSpPr/>
          <p:nvPr userDrawn="1"/>
        </p:nvSpPr>
        <p:spPr>
          <a:xfrm rot="18900000">
            <a:off x="3302320" y="1155298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E37059-AC88-9C41-8F65-08C71E6B00B9}"/>
              </a:ext>
            </a:extLst>
          </p:cNvPr>
          <p:cNvSpPr/>
          <p:nvPr userDrawn="1"/>
        </p:nvSpPr>
        <p:spPr>
          <a:xfrm rot="18900000">
            <a:off x="3426145" y="1307698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8E0EAC-FA26-0244-BB6A-83D59A86FD4E}"/>
              </a:ext>
            </a:extLst>
          </p:cNvPr>
          <p:cNvGrpSpPr/>
          <p:nvPr userDrawn="1"/>
        </p:nvGrpSpPr>
        <p:grpSpPr>
          <a:xfrm>
            <a:off x="3298888" y="1155298"/>
            <a:ext cx="3287181" cy="4045761"/>
            <a:chOff x="1159727" y="1628078"/>
            <a:chExt cx="4045761" cy="404576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F7D9D3-9F36-C946-8B89-711C1B19EAE9}"/>
                </a:ext>
              </a:extLst>
            </p:cNvPr>
            <p:cNvSpPr/>
            <p:nvPr userDrawn="1"/>
          </p:nvSpPr>
          <p:spPr>
            <a:xfrm rot="18900000">
              <a:off x="1159727" y="1628078"/>
              <a:ext cx="3893361" cy="3893361"/>
            </a:xfrm>
            <a:prstGeom prst="rect">
              <a:avLst/>
            </a:pr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B7CDB1-2B6E-8347-AE98-63D64F614590}"/>
                </a:ext>
              </a:extLst>
            </p:cNvPr>
            <p:cNvSpPr/>
            <p:nvPr userDrawn="1"/>
          </p:nvSpPr>
          <p:spPr>
            <a:xfrm rot="18900000">
              <a:off x="1312127" y="1780478"/>
              <a:ext cx="3893361" cy="3893361"/>
            </a:xfrm>
            <a:prstGeom prst="rect">
              <a:avLst/>
            </a:pr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D2254-1437-414D-8329-81F01F13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9A6C57-62DB-1C4B-9CCE-63A6F8C52387}"/>
              </a:ext>
            </a:extLst>
          </p:cNvPr>
          <p:cNvCxnSpPr>
            <a:cxnSpLocks/>
          </p:cNvCxnSpPr>
          <p:nvPr userDrawn="1"/>
        </p:nvCxnSpPr>
        <p:spPr>
          <a:xfrm>
            <a:off x="3950422" y="4162482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39D23D-3729-DC46-B1EE-E1EA2B7A273B}"/>
              </a:ext>
            </a:extLst>
          </p:cNvPr>
          <p:cNvCxnSpPr>
            <a:cxnSpLocks/>
          </p:cNvCxnSpPr>
          <p:nvPr userDrawn="1"/>
        </p:nvCxnSpPr>
        <p:spPr>
          <a:xfrm>
            <a:off x="3950422" y="2236700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F5796A-6179-CA46-9B89-E43819E2D16C}"/>
              </a:ext>
            </a:extLst>
          </p:cNvPr>
          <p:cNvSpPr txBox="1"/>
          <p:nvPr userDrawn="1"/>
        </p:nvSpPr>
        <p:spPr>
          <a:xfrm>
            <a:off x="3817859" y="2253612"/>
            <a:ext cx="2270285" cy="19088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50" b="0" i="0">
                <a:solidFill>
                  <a:schemeClr val="bg1"/>
                </a:solidFill>
                <a:latin typeface="Dosis Medium" pitchFamily="2" charset="77"/>
              </a:rPr>
              <a:t>Click here to add header text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7B0D98DC-A1F1-B64D-81A7-E5539D1D5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 sz="130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4C0A3595-985C-FC47-8893-A0789B0C0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1038" y="6356353"/>
            <a:ext cx="3343275" cy="365125"/>
          </a:xfrm>
        </p:spPr>
        <p:txBody>
          <a:bodyPr/>
          <a:lstStyle/>
          <a:p>
            <a:pPr algn="l"/>
            <a:r>
              <a:rPr lang="en-US"/>
              <a:t>© Aspen Labs 11/23/21</a:t>
            </a:r>
          </a:p>
        </p:txBody>
      </p:sp>
    </p:spTree>
    <p:extLst>
      <p:ext uri="{BB962C8B-B14F-4D97-AF65-F5344CB8AC3E}">
        <p14:creationId xmlns:p14="http://schemas.microsoft.com/office/powerpoint/2010/main" val="34238199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mond divider_breadcrumb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F38B38-D582-924A-A244-82611C9B9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990599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B4698C-8CAE-1D4F-BFA7-26D062876331}"/>
              </a:ext>
            </a:extLst>
          </p:cNvPr>
          <p:cNvSpPr/>
          <p:nvPr userDrawn="1"/>
        </p:nvSpPr>
        <p:spPr>
          <a:xfrm rot="18900000">
            <a:off x="3302320" y="1155298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E37059-AC88-9C41-8F65-08C71E6B00B9}"/>
              </a:ext>
            </a:extLst>
          </p:cNvPr>
          <p:cNvSpPr/>
          <p:nvPr userDrawn="1"/>
        </p:nvSpPr>
        <p:spPr>
          <a:xfrm rot="18900000">
            <a:off x="3426145" y="1307698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8E0EAC-FA26-0244-BB6A-83D59A86FD4E}"/>
              </a:ext>
            </a:extLst>
          </p:cNvPr>
          <p:cNvGrpSpPr/>
          <p:nvPr userDrawn="1"/>
        </p:nvGrpSpPr>
        <p:grpSpPr>
          <a:xfrm>
            <a:off x="3298888" y="1155298"/>
            <a:ext cx="3287181" cy="4045761"/>
            <a:chOff x="1159727" y="1628078"/>
            <a:chExt cx="4045761" cy="4045761"/>
          </a:xfrm>
          <a:solidFill>
            <a:schemeClr val="accent3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F7D9D3-9F36-C946-8B89-711C1B19EAE9}"/>
                </a:ext>
              </a:extLst>
            </p:cNvPr>
            <p:cNvSpPr/>
            <p:nvPr userDrawn="1"/>
          </p:nvSpPr>
          <p:spPr>
            <a:xfrm rot="18900000">
              <a:off x="1159727" y="16280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B7CDB1-2B6E-8347-AE98-63D64F614590}"/>
                </a:ext>
              </a:extLst>
            </p:cNvPr>
            <p:cNvSpPr/>
            <p:nvPr userDrawn="1"/>
          </p:nvSpPr>
          <p:spPr>
            <a:xfrm rot="18900000">
              <a:off x="1312127" y="17804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D2254-1437-414D-8329-81F01F13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9A6C57-62DB-1C4B-9CCE-63A6F8C52387}"/>
              </a:ext>
            </a:extLst>
          </p:cNvPr>
          <p:cNvCxnSpPr>
            <a:cxnSpLocks/>
          </p:cNvCxnSpPr>
          <p:nvPr userDrawn="1"/>
        </p:nvCxnSpPr>
        <p:spPr>
          <a:xfrm>
            <a:off x="3950422" y="4162482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39D23D-3729-DC46-B1EE-E1EA2B7A273B}"/>
              </a:ext>
            </a:extLst>
          </p:cNvPr>
          <p:cNvCxnSpPr>
            <a:cxnSpLocks/>
          </p:cNvCxnSpPr>
          <p:nvPr userDrawn="1"/>
        </p:nvCxnSpPr>
        <p:spPr>
          <a:xfrm>
            <a:off x="3950422" y="2236700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F5796A-6179-CA46-9B89-E43819E2D16C}"/>
              </a:ext>
            </a:extLst>
          </p:cNvPr>
          <p:cNvSpPr txBox="1"/>
          <p:nvPr userDrawn="1"/>
        </p:nvSpPr>
        <p:spPr>
          <a:xfrm>
            <a:off x="3817859" y="2253612"/>
            <a:ext cx="2270285" cy="19088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50" b="0" i="0">
                <a:solidFill>
                  <a:schemeClr val="bg1"/>
                </a:solidFill>
                <a:latin typeface="Dosis Medium" pitchFamily="2" charset="77"/>
              </a:rPr>
              <a:t>Click here to add header text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7B0D98DC-A1F1-B64D-81A7-E5539D1D5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 sz="130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4C0A3595-985C-FC47-8893-A0789B0C0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1038" y="6356353"/>
            <a:ext cx="3343275" cy="365125"/>
          </a:xfrm>
        </p:spPr>
        <p:txBody>
          <a:bodyPr/>
          <a:lstStyle/>
          <a:p>
            <a:pPr algn="l"/>
            <a:r>
              <a:rPr lang="en-US"/>
              <a:t>© Aspen Labs 11/23/21</a:t>
            </a:r>
          </a:p>
        </p:txBody>
      </p:sp>
    </p:spTree>
    <p:extLst>
      <p:ext uri="{BB962C8B-B14F-4D97-AF65-F5344CB8AC3E}">
        <p14:creationId xmlns:p14="http://schemas.microsoft.com/office/powerpoint/2010/main" val="25314244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mond divider_breadcrumb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F38B38-D582-924A-A244-82611C9B9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990599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B4698C-8CAE-1D4F-BFA7-26D062876331}"/>
              </a:ext>
            </a:extLst>
          </p:cNvPr>
          <p:cNvSpPr/>
          <p:nvPr userDrawn="1"/>
        </p:nvSpPr>
        <p:spPr>
          <a:xfrm rot="18900000">
            <a:off x="3302320" y="1155298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E37059-AC88-9C41-8F65-08C71E6B00B9}"/>
              </a:ext>
            </a:extLst>
          </p:cNvPr>
          <p:cNvSpPr/>
          <p:nvPr userDrawn="1"/>
        </p:nvSpPr>
        <p:spPr>
          <a:xfrm rot="18900000">
            <a:off x="3426145" y="1307698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8E0EAC-FA26-0244-BB6A-83D59A86FD4E}"/>
              </a:ext>
            </a:extLst>
          </p:cNvPr>
          <p:cNvGrpSpPr/>
          <p:nvPr userDrawn="1"/>
        </p:nvGrpSpPr>
        <p:grpSpPr>
          <a:xfrm>
            <a:off x="3298888" y="1155298"/>
            <a:ext cx="3287181" cy="4045761"/>
            <a:chOff x="1159727" y="1628078"/>
            <a:chExt cx="4045761" cy="4045761"/>
          </a:xfrm>
          <a:solidFill>
            <a:schemeClr val="accent5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F7D9D3-9F36-C946-8B89-711C1B19EAE9}"/>
                </a:ext>
              </a:extLst>
            </p:cNvPr>
            <p:cNvSpPr/>
            <p:nvPr userDrawn="1"/>
          </p:nvSpPr>
          <p:spPr>
            <a:xfrm rot="18900000">
              <a:off x="1159727" y="16280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B7CDB1-2B6E-8347-AE98-63D64F614590}"/>
                </a:ext>
              </a:extLst>
            </p:cNvPr>
            <p:cNvSpPr/>
            <p:nvPr userDrawn="1"/>
          </p:nvSpPr>
          <p:spPr>
            <a:xfrm rot="18900000">
              <a:off x="1312127" y="17804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D2254-1437-414D-8329-81F01F13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9A6C57-62DB-1C4B-9CCE-63A6F8C52387}"/>
              </a:ext>
            </a:extLst>
          </p:cNvPr>
          <p:cNvCxnSpPr>
            <a:cxnSpLocks/>
          </p:cNvCxnSpPr>
          <p:nvPr userDrawn="1"/>
        </p:nvCxnSpPr>
        <p:spPr>
          <a:xfrm>
            <a:off x="3950422" y="4162482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39D23D-3729-DC46-B1EE-E1EA2B7A273B}"/>
              </a:ext>
            </a:extLst>
          </p:cNvPr>
          <p:cNvCxnSpPr>
            <a:cxnSpLocks/>
          </p:cNvCxnSpPr>
          <p:nvPr userDrawn="1"/>
        </p:nvCxnSpPr>
        <p:spPr>
          <a:xfrm>
            <a:off x="3950422" y="2236700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F5796A-6179-CA46-9B89-E43819E2D16C}"/>
              </a:ext>
            </a:extLst>
          </p:cNvPr>
          <p:cNvSpPr txBox="1"/>
          <p:nvPr userDrawn="1"/>
        </p:nvSpPr>
        <p:spPr>
          <a:xfrm>
            <a:off x="3817859" y="2253612"/>
            <a:ext cx="2270285" cy="19088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50" b="0" i="0">
                <a:solidFill>
                  <a:schemeClr val="bg1"/>
                </a:solidFill>
                <a:latin typeface="Dosis" pitchFamily="2" charset="77"/>
              </a:rPr>
              <a:t>Click here to add header text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7B0D98DC-A1F1-B64D-81A7-E5539D1D5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 sz="130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4C0A3595-985C-FC47-8893-A0789B0C0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1038" y="6356353"/>
            <a:ext cx="3343275" cy="365125"/>
          </a:xfrm>
        </p:spPr>
        <p:txBody>
          <a:bodyPr/>
          <a:lstStyle/>
          <a:p>
            <a:pPr algn="l"/>
            <a:r>
              <a:rPr lang="en-US"/>
              <a:t>© Aspen Labs 11/23/21</a:t>
            </a:r>
          </a:p>
        </p:txBody>
      </p:sp>
    </p:spTree>
    <p:extLst>
      <p:ext uri="{BB962C8B-B14F-4D97-AF65-F5344CB8AC3E}">
        <p14:creationId xmlns:p14="http://schemas.microsoft.com/office/powerpoint/2010/main" val="2914644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0C4A7-8964-8344-8CAF-48C4BC1C8DA3}"/>
              </a:ext>
            </a:extLst>
          </p:cNvPr>
          <p:cNvSpPr/>
          <p:nvPr userDrawn="1"/>
        </p:nvSpPr>
        <p:spPr>
          <a:xfrm>
            <a:off x="0" y="0"/>
            <a:ext cx="4813024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C9BC0-3403-224F-BA91-D720858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2766221"/>
            <a:ext cx="334327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371484" indent="-371484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9528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AB3D3F-C28A-3F4C-867C-730F75C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2" y="2273440"/>
            <a:ext cx="854392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8E2187-3F13-A644-B6C6-CAE694234C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896" y="3898768"/>
            <a:ext cx="5152197" cy="812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8DE793-4F62-E343-864B-6A22E4713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05" r="8888" b="-5157"/>
          <a:stretch/>
        </p:blipFill>
        <p:spPr>
          <a:xfrm>
            <a:off x="8424297" y="295766"/>
            <a:ext cx="1082944" cy="12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913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AB3D3F-C28A-3F4C-867C-730F75C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2" y="2273440"/>
            <a:ext cx="854392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8E2187-3F13-A644-B6C6-CAE694234C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896" y="3898768"/>
            <a:ext cx="5152197" cy="812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8DE793-4F62-E343-864B-6A22E4713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05" r="8888" b="-5157"/>
          <a:stretch/>
        </p:blipFill>
        <p:spPr>
          <a:xfrm>
            <a:off x="8424297" y="295766"/>
            <a:ext cx="1082944" cy="12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36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AB3D3F-C28A-3F4C-867C-730F75C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2" y="2273440"/>
            <a:ext cx="854392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8E2187-3F13-A644-B6C6-CAE694234C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896" y="3898768"/>
            <a:ext cx="5152197" cy="812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8DE793-4F62-E343-864B-6A22E4713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05" r="8888" b="-5157"/>
          <a:stretch/>
        </p:blipFill>
        <p:spPr>
          <a:xfrm>
            <a:off x="8424297" y="295766"/>
            <a:ext cx="1082944" cy="12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9296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AB3D3F-C28A-3F4C-867C-730F75C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2" y="2273440"/>
            <a:ext cx="854392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8E2187-3F13-A644-B6C6-CAE694234C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896" y="3898768"/>
            <a:ext cx="5152197" cy="812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8DE793-4F62-E343-864B-6A22E4713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05" r="8888" b="-5157"/>
          <a:stretch/>
        </p:blipFill>
        <p:spPr>
          <a:xfrm>
            <a:off x="8424297" y="295766"/>
            <a:ext cx="1082944" cy="12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778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1F59491-DE6E-C049-8889-A58FB2065004}"/>
              </a:ext>
            </a:extLst>
          </p:cNvPr>
          <p:cNvSpPr/>
          <p:nvPr userDrawn="1"/>
        </p:nvSpPr>
        <p:spPr>
          <a:xfrm>
            <a:off x="-144966" y="-401444"/>
            <a:ext cx="10346938" cy="7694342"/>
          </a:xfrm>
          <a:custGeom>
            <a:avLst/>
            <a:gdLst>
              <a:gd name="connsiteX0" fmla="*/ 8296508 w 12734693"/>
              <a:gd name="connsiteY0" fmla="*/ 7627434 h 7694342"/>
              <a:gd name="connsiteX1" fmla="*/ 12578576 w 12734693"/>
              <a:gd name="connsiteY1" fmla="*/ 3345366 h 7694342"/>
              <a:gd name="connsiteX2" fmla="*/ 12734693 w 12734693"/>
              <a:gd name="connsiteY2" fmla="*/ 0 h 7694342"/>
              <a:gd name="connsiteX3" fmla="*/ 223025 w 12734693"/>
              <a:gd name="connsiteY3" fmla="*/ 334537 h 7694342"/>
              <a:gd name="connsiteX4" fmla="*/ 0 w 12734693"/>
              <a:gd name="connsiteY4" fmla="*/ 334537 h 7694342"/>
              <a:gd name="connsiteX5" fmla="*/ 0 w 12734693"/>
              <a:gd name="connsiteY5" fmla="*/ 4259766 h 7694342"/>
              <a:gd name="connsiteX6" fmla="*/ 1538869 w 12734693"/>
              <a:gd name="connsiteY6" fmla="*/ 7694342 h 7694342"/>
              <a:gd name="connsiteX7" fmla="*/ 8296508 w 12734693"/>
              <a:gd name="connsiteY7" fmla="*/ 7627434 h 769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34693" h="7694342">
                <a:moveTo>
                  <a:pt x="8296508" y="7627434"/>
                </a:moveTo>
                <a:lnTo>
                  <a:pt x="12578576" y="3345366"/>
                </a:lnTo>
                <a:lnTo>
                  <a:pt x="12734693" y="0"/>
                </a:lnTo>
                <a:lnTo>
                  <a:pt x="223025" y="334537"/>
                </a:lnTo>
                <a:lnTo>
                  <a:pt x="0" y="334537"/>
                </a:lnTo>
                <a:lnTo>
                  <a:pt x="0" y="4259766"/>
                </a:lnTo>
                <a:lnTo>
                  <a:pt x="1538869" y="7694342"/>
                </a:lnTo>
                <a:lnTo>
                  <a:pt x="8296508" y="7627434"/>
                </a:lnTo>
                <a:close/>
              </a:path>
            </a:pathLst>
          </a:cu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A29FC7D-59B1-B04E-AE0E-F520953900F8}"/>
              </a:ext>
            </a:extLst>
          </p:cNvPr>
          <p:cNvSpPr/>
          <p:nvPr userDrawn="1"/>
        </p:nvSpPr>
        <p:spPr>
          <a:xfrm>
            <a:off x="-271810" y="-535259"/>
            <a:ext cx="10510025" cy="3858322"/>
          </a:xfrm>
          <a:custGeom>
            <a:avLst/>
            <a:gdLst>
              <a:gd name="connsiteX0" fmla="*/ 12801600 w 12935415"/>
              <a:gd name="connsiteY0" fmla="*/ 2297152 h 3858322"/>
              <a:gd name="connsiteX1" fmla="*/ 0 w 12935415"/>
              <a:gd name="connsiteY1" fmla="*/ 3858322 h 3858322"/>
              <a:gd name="connsiteX2" fmla="*/ 8987883 w 12935415"/>
              <a:gd name="connsiteY2" fmla="*/ 0 h 3858322"/>
              <a:gd name="connsiteX3" fmla="*/ 12935415 w 12935415"/>
              <a:gd name="connsiteY3" fmla="*/ 66908 h 3858322"/>
              <a:gd name="connsiteX4" fmla="*/ 12801600 w 12935415"/>
              <a:gd name="connsiteY4" fmla="*/ 2297152 h 385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5415" h="3858322">
                <a:moveTo>
                  <a:pt x="12801600" y="2297152"/>
                </a:moveTo>
                <a:lnTo>
                  <a:pt x="0" y="3858322"/>
                </a:lnTo>
                <a:lnTo>
                  <a:pt x="8987883" y="0"/>
                </a:lnTo>
                <a:lnTo>
                  <a:pt x="12935415" y="66908"/>
                </a:lnTo>
                <a:lnTo>
                  <a:pt x="12801600" y="2297152"/>
                </a:lnTo>
                <a:close/>
              </a:path>
            </a:pathLst>
          </a:cu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7A348DA-45D8-7841-AE2F-8BED59FC8975}"/>
              </a:ext>
            </a:extLst>
          </p:cNvPr>
          <p:cNvSpPr/>
          <p:nvPr userDrawn="1"/>
        </p:nvSpPr>
        <p:spPr>
          <a:xfrm>
            <a:off x="1087245" y="5486400"/>
            <a:ext cx="7266413" cy="1739590"/>
          </a:xfrm>
          <a:custGeom>
            <a:avLst/>
            <a:gdLst>
              <a:gd name="connsiteX0" fmla="*/ 0 w 8943278"/>
              <a:gd name="connsiteY0" fmla="*/ 1739590 h 1739590"/>
              <a:gd name="connsiteX1" fmla="*/ 691376 w 8943278"/>
              <a:gd name="connsiteY1" fmla="*/ 289932 h 1739590"/>
              <a:gd name="connsiteX2" fmla="*/ 8452625 w 8943278"/>
              <a:gd name="connsiteY2" fmla="*/ 0 h 1739590"/>
              <a:gd name="connsiteX3" fmla="*/ 8943278 w 8943278"/>
              <a:gd name="connsiteY3" fmla="*/ 1561171 h 1739590"/>
              <a:gd name="connsiteX4" fmla="*/ 0 w 8943278"/>
              <a:gd name="connsiteY4" fmla="*/ 1739590 h 173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3278" h="1739590">
                <a:moveTo>
                  <a:pt x="0" y="1739590"/>
                </a:moveTo>
                <a:lnTo>
                  <a:pt x="691376" y="289932"/>
                </a:lnTo>
                <a:lnTo>
                  <a:pt x="8452625" y="0"/>
                </a:lnTo>
                <a:lnTo>
                  <a:pt x="8943278" y="1561171"/>
                </a:lnTo>
                <a:lnTo>
                  <a:pt x="0" y="1739590"/>
                </a:lnTo>
                <a:close/>
              </a:path>
            </a:pathLst>
          </a:cu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4B423B-B8FB-7341-A3C6-EEABED522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B965807-490B-4A42-8C99-00B6EAFD5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C5D8B-2126-A949-8EED-A4FB5C5E83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5C19D-C60F-2042-941E-7A889C8F3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778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6EAEF8A-BF18-294D-A8FD-5FBBE9AED3B2}"/>
              </a:ext>
            </a:extLst>
          </p:cNvPr>
          <p:cNvGrpSpPr/>
          <p:nvPr userDrawn="1"/>
        </p:nvGrpSpPr>
        <p:grpSpPr>
          <a:xfrm>
            <a:off x="217450" y="-1204333"/>
            <a:ext cx="9930161" cy="8452625"/>
            <a:chOff x="423746" y="-535259"/>
            <a:chExt cx="12221737" cy="75159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CB33852-16B2-3B4E-B6A5-5AAD01FAD8C4}"/>
                </a:ext>
              </a:extLst>
            </p:cNvPr>
            <p:cNvSpPr/>
            <p:nvPr userDrawn="1"/>
          </p:nvSpPr>
          <p:spPr>
            <a:xfrm>
              <a:off x="1360449" y="-312234"/>
              <a:ext cx="11017405" cy="1940312"/>
            </a:xfrm>
            <a:custGeom>
              <a:avLst/>
              <a:gdLst>
                <a:gd name="connsiteX0" fmla="*/ 0 w 11017405"/>
                <a:gd name="connsiteY0" fmla="*/ 0 h 1940312"/>
                <a:gd name="connsiteX1" fmla="*/ 223024 w 11017405"/>
                <a:gd name="connsiteY1" fmla="*/ 1182029 h 1940312"/>
                <a:gd name="connsiteX2" fmla="*/ 11017405 w 11017405"/>
                <a:gd name="connsiteY2" fmla="*/ 1940312 h 1940312"/>
                <a:gd name="connsiteX3" fmla="*/ 10995102 w 11017405"/>
                <a:gd name="connsiteY3" fmla="*/ 200722 h 1940312"/>
                <a:gd name="connsiteX4" fmla="*/ 0 w 11017405"/>
                <a:gd name="connsiteY4" fmla="*/ 0 h 19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7405" h="1940312">
                  <a:moveTo>
                    <a:pt x="0" y="0"/>
                  </a:moveTo>
                  <a:lnTo>
                    <a:pt x="223024" y="1182029"/>
                  </a:lnTo>
                  <a:lnTo>
                    <a:pt x="11017405" y="1940312"/>
                  </a:lnTo>
                  <a:lnTo>
                    <a:pt x="10995102" y="200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6AE45F9-33DA-264F-A49B-C5C92B886297}"/>
                </a:ext>
              </a:extLst>
            </p:cNvPr>
            <p:cNvSpPr/>
            <p:nvPr userDrawn="1"/>
          </p:nvSpPr>
          <p:spPr>
            <a:xfrm>
              <a:off x="446049" y="-535259"/>
              <a:ext cx="12065619" cy="6289288"/>
            </a:xfrm>
            <a:custGeom>
              <a:avLst/>
              <a:gdLst>
                <a:gd name="connsiteX0" fmla="*/ 1918010 w 12065619"/>
                <a:gd name="connsiteY0" fmla="*/ 0 h 6289288"/>
                <a:gd name="connsiteX1" fmla="*/ 0 w 12065619"/>
                <a:gd name="connsiteY1" fmla="*/ 3947532 h 6289288"/>
                <a:gd name="connsiteX2" fmla="*/ 12065619 w 12065619"/>
                <a:gd name="connsiteY2" fmla="*/ 6289288 h 6289288"/>
                <a:gd name="connsiteX3" fmla="*/ 11909502 w 12065619"/>
                <a:gd name="connsiteY3" fmla="*/ 223025 h 6289288"/>
                <a:gd name="connsiteX4" fmla="*/ 1918010 w 12065619"/>
                <a:gd name="connsiteY4" fmla="*/ 0 h 628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619" h="6289288">
                  <a:moveTo>
                    <a:pt x="1918010" y="0"/>
                  </a:moveTo>
                  <a:lnTo>
                    <a:pt x="0" y="3947532"/>
                  </a:lnTo>
                  <a:lnTo>
                    <a:pt x="12065619" y="6289288"/>
                  </a:lnTo>
                  <a:lnTo>
                    <a:pt x="11909502" y="223025"/>
                  </a:lnTo>
                  <a:lnTo>
                    <a:pt x="1918010" y="0"/>
                  </a:ln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FC22423-01E9-4B4C-8F1F-AC8333BEF9FC}"/>
                </a:ext>
              </a:extLst>
            </p:cNvPr>
            <p:cNvSpPr/>
            <p:nvPr userDrawn="1"/>
          </p:nvSpPr>
          <p:spPr>
            <a:xfrm>
              <a:off x="423746" y="1806498"/>
              <a:ext cx="12221737" cy="5174165"/>
            </a:xfrm>
            <a:custGeom>
              <a:avLst/>
              <a:gdLst>
                <a:gd name="connsiteX0" fmla="*/ 0 w 12221737"/>
                <a:gd name="connsiteY0" fmla="*/ 1538868 h 5174165"/>
                <a:gd name="connsiteX1" fmla="*/ 12221737 w 12221737"/>
                <a:gd name="connsiteY1" fmla="*/ 0 h 5174165"/>
                <a:gd name="connsiteX2" fmla="*/ 12021015 w 12221737"/>
                <a:gd name="connsiteY2" fmla="*/ 4326673 h 5174165"/>
                <a:gd name="connsiteX3" fmla="*/ 11084313 w 12221737"/>
                <a:gd name="connsiteY3" fmla="*/ 5174165 h 5174165"/>
                <a:gd name="connsiteX4" fmla="*/ 1650381 w 12221737"/>
                <a:gd name="connsiteY4" fmla="*/ 5151863 h 5174165"/>
                <a:gd name="connsiteX5" fmla="*/ 0 w 12221737"/>
                <a:gd name="connsiteY5" fmla="*/ 1538868 h 517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21737" h="5174165">
                  <a:moveTo>
                    <a:pt x="0" y="1538868"/>
                  </a:moveTo>
                  <a:lnTo>
                    <a:pt x="12221737" y="0"/>
                  </a:lnTo>
                  <a:lnTo>
                    <a:pt x="12021015" y="4326673"/>
                  </a:lnTo>
                  <a:lnTo>
                    <a:pt x="11084313" y="5174165"/>
                  </a:lnTo>
                  <a:lnTo>
                    <a:pt x="1650381" y="5151863"/>
                  </a:lnTo>
                  <a:lnTo>
                    <a:pt x="0" y="1538868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727983A-BC81-BB4C-B2CF-F86AF12D4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8A89070-8533-7A49-9DC5-9DD44150D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916D2-69C4-1B49-91DD-FB8FB66E77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5ED97-6569-C941-96C5-09B95A602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924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6082CD-999A-E74C-BC75-C55CDB2D10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D2DD-17E3-2044-A4CA-523B9BC8C5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6796D8-2485-A74B-AE91-A87C65D0959E}"/>
              </a:ext>
            </a:extLst>
          </p:cNvPr>
          <p:cNvGrpSpPr/>
          <p:nvPr userDrawn="1"/>
        </p:nvGrpSpPr>
        <p:grpSpPr>
          <a:xfrm>
            <a:off x="-271811" y="-468351"/>
            <a:ext cx="10745594" cy="7605131"/>
            <a:chOff x="-334537" y="-468351"/>
            <a:chExt cx="13225347" cy="760513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4A8653E-AA95-4748-9A99-4C253E1ACF2F}"/>
                </a:ext>
              </a:extLst>
            </p:cNvPr>
            <p:cNvSpPr/>
            <p:nvPr userDrawn="1"/>
          </p:nvSpPr>
          <p:spPr>
            <a:xfrm>
              <a:off x="-334537" y="-200722"/>
              <a:ext cx="12890810" cy="4036742"/>
            </a:xfrm>
            <a:custGeom>
              <a:avLst/>
              <a:gdLst>
                <a:gd name="connsiteX0" fmla="*/ 0 w 12890810"/>
                <a:gd name="connsiteY0" fmla="*/ 1338146 h 4036742"/>
                <a:gd name="connsiteX1" fmla="*/ 1204332 w 12890810"/>
                <a:gd name="connsiteY1" fmla="*/ 4036742 h 4036742"/>
                <a:gd name="connsiteX2" fmla="*/ 10861288 w 12890810"/>
                <a:gd name="connsiteY2" fmla="*/ 3813717 h 4036742"/>
                <a:gd name="connsiteX3" fmla="*/ 12890810 w 12890810"/>
                <a:gd name="connsiteY3" fmla="*/ 0 h 4036742"/>
                <a:gd name="connsiteX4" fmla="*/ 133815 w 12890810"/>
                <a:gd name="connsiteY4" fmla="*/ 22302 h 4036742"/>
                <a:gd name="connsiteX5" fmla="*/ 0 w 12890810"/>
                <a:gd name="connsiteY5" fmla="*/ 1338146 h 403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90810" h="4036742">
                  <a:moveTo>
                    <a:pt x="0" y="1338146"/>
                  </a:moveTo>
                  <a:lnTo>
                    <a:pt x="1204332" y="4036742"/>
                  </a:lnTo>
                  <a:lnTo>
                    <a:pt x="10861288" y="3813717"/>
                  </a:lnTo>
                  <a:lnTo>
                    <a:pt x="12890810" y="0"/>
                  </a:lnTo>
                  <a:lnTo>
                    <a:pt x="133815" y="22302"/>
                  </a:lnTo>
                  <a:lnTo>
                    <a:pt x="0" y="1338146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5BCC06-D0B5-344B-8D2E-3D64496670CD}"/>
                </a:ext>
              </a:extLst>
            </p:cNvPr>
            <p:cNvSpPr/>
            <p:nvPr userDrawn="1"/>
          </p:nvSpPr>
          <p:spPr>
            <a:xfrm>
              <a:off x="-133815" y="-468351"/>
              <a:ext cx="12600878" cy="7515922"/>
            </a:xfrm>
            <a:custGeom>
              <a:avLst/>
              <a:gdLst>
                <a:gd name="connsiteX0" fmla="*/ 0 w 12600878"/>
                <a:gd name="connsiteY0" fmla="*/ 4795024 h 7515922"/>
                <a:gd name="connsiteX1" fmla="*/ 5352586 w 12600878"/>
                <a:gd name="connsiteY1" fmla="*/ 89210 h 7515922"/>
                <a:gd name="connsiteX2" fmla="*/ 9300117 w 12600878"/>
                <a:gd name="connsiteY2" fmla="*/ 0 h 7515922"/>
                <a:gd name="connsiteX3" fmla="*/ 12600878 w 12600878"/>
                <a:gd name="connsiteY3" fmla="*/ 3969834 h 7515922"/>
                <a:gd name="connsiteX4" fmla="*/ 12467064 w 12600878"/>
                <a:gd name="connsiteY4" fmla="*/ 7515922 h 7515922"/>
                <a:gd name="connsiteX5" fmla="*/ 0 w 12600878"/>
                <a:gd name="connsiteY5" fmla="*/ 7493619 h 7515922"/>
                <a:gd name="connsiteX6" fmla="*/ 0 w 12600878"/>
                <a:gd name="connsiteY6" fmla="*/ 4795024 h 75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00878" h="7515922">
                  <a:moveTo>
                    <a:pt x="0" y="4795024"/>
                  </a:moveTo>
                  <a:lnTo>
                    <a:pt x="5352586" y="89210"/>
                  </a:lnTo>
                  <a:lnTo>
                    <a:pt x="9300117" y="0"/>
                  </a:lnTo>
                  <a:lnTo>
                    <a:pt x="12600878" y="3969834"/>
                  </a:lnTo>
                  <a:lnTo>
                    <a:pt x="12467064" y="7515922"/>
                  </a:lnTo>
                  <a:lnTo>
                    <a:pt x="0" y="7493619"/>
                  </a:lnTo>
                  <a:lnTo>
                    <a:pt x="0" y="4795024"/>
                  </a:lnTo>
                  <a:close/>
                </a:path>
              </a:pathLst>
            </a:cu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6A844A6-E2A0-CF4C-ACC1-A40D4D14A207}"/>
                </a:ext>
              </a:extLst>
            </p:cNvPr>
            <p:cNvSpPr/>
            <p:nvPr userDrawn="1"/>
          </p:nvSpPr>
          <p:spPr>
            <a:xfrm>
              <a:off x="-245327" y="5151863"/>
              <a:ext cx="13136137" cy="1984917"/>
            </a:xfrm>
            <a:custGeom>
              <a:avLst/>
              <a:gdLst>
                <a:gd name="connsiteX0" fmla="*/ 13136137 w 13136137"/>
                <a:gd name="connsiteY0" fmla="*/ 0 h 1984917"/>
                <a:gd name="connsiteX1" fmla="*/ 0 w 13136137"/>
                <a:gd name="connsiteY1" fmla="*/ 1315844 h 1984917"/>
                <a:gd name="connsiteX2" fmla="*/ 22303 w 13136137"/>
                <a:gd name="connsiteY2" fmla="*/ 1873405 h 1984917"/>
                <a:gd name="connsiteX3" fmla="*/ 12667786 w 13136137"/>
                <a:gd name="connsiteY3" fmla="*/ 1984917 h 1984917"/>
                <a:gd name="connsiteX4" fmla="*/ 13136137 w 13136137"/>
                <a:gd name="connsiteY4" fmla="*/ 0 h 19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36137" h="1984917">
                  <a:moveTo>
                    <a:pt x="13136137" y="0"/>
                  </a:moveTo>
                  <a:lnTo>
                    <a:pt x="0" y="1315844"/>
                  </a:lnTo>
                  <a:lnTo>
                    <a:pt x="22303" y="1873405"/>
                  </a:lnTo>
                  <a:lnTo>
                    <a:pt x="12667786" y="1984917"/>
                  </a:lnTo>
                  <a:lnTo>
                    <a:pt x="13136137" y="0"/>
                  </a:lnTo>
                  <a:close/>
                </a:path>
              </a:pathLst>
            </a:cu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16BD8D1-74CC-D049-975F-AAE18007E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B4FCCE4-2D5E-E04B-9FDD-4FFBAA436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38607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D1517CC-1194-E04E-B38A-C3C719E975BF}"/>
              </a:ext>
            </a:extLst>
          </p:cNvPr>
          <p:cNvGrpSpPr/>
          <p:nvPr userDrawn="1"/>
        </p:nvGrpSpPr>
        <p:grpSpPr>
          <a:xfrm>
            <a:off x="-181205" y="-557561"/>
            <a:ext cx="10292575" cy="7627434"/>
            <a:chOff x="-223024" y="-557561"/>
            <a:chExt cx="12667785" cy="762743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667D7CD-9B8F-9541-8A1E-7F50B4E81F5D}"/>
                </a:ext>
              </a:extLst>
            </p:cNvPr>
            <p:cNvSpPr/>
            <p:nvPr userDrawn="1"/>
          </p:nvSpPr>
          <p:spPr>
            <a:xfrm>
              <a:off x="-223024" y="-245327"/>
              <a:ext cx="8497229" cy="7315200"/>
            </a:xfrm>
            <a:custGeom>
              <a:avLst/>
              <a:gdLst>
                <a:gd name="connsiteX0" fmla="*/ 1248936 w 8497229"/>
                <a:gd name="connsiteY0" fmla="*/ 0 h 7315200"/>
                <a:gd name="connsiteX1" fmla="*/ 8497229 w 8497229"/>
                <a:gd name="connsiteY1" fmla="*/ 6467707 h 7315200"/>
                <a:gd name="connsiteX2" fmla="*/ 7493619 w 8497229"/>
                <a:gd name="connsiteY2" fmla="*/ 7315200 h 7315200"/>
                <a:gd name="connsiteX3" fmla="*/ 0 w 8497229"/>
                <a:gd name="connsiteY3" fmla="*/ 7248293 h 7315200"/>
                <a:gd name="connsiteX4" fmla="*/ 0 w 8497229"/>
                <a:gd name="connsiteY4" fmla="*/ 44605 h 7315200"/>
                <a:gd name="connsiteX5" fmla="*/ 1248936 w 8497229"/>
                <a:gd name="connsiteY5" fmla="*/ 0 h 731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97229" h="7315200">
                  <a:moveTo>
                    <a:pt x="1248936" y="0"/>
                  </a:moveTo>
                  <a:lnTo>
                    <a:pt x="8497229" y="6467707"/>
                  </a:lnTo>
                  <a:lnTo>
                    <a:pt x="7493619" y="7315200"/>
                  </a:lnTo>
                  <a:lnTo>
                    <a:pt x="0" y="7248293"/>
                  </a:lnTo>
                  <a:lnTo>
                    <a:pt x="0" y="44605"/>
                  </a:lnTo>
                  <a:lnTo>
                    <a:pt x="1248936" y="0"/>
                  </a:lnTo>
                  <a:close/>
                </a:path>
              </a:pathLst>
            </a:cu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A20A153-75F6-A847-AED4-412EEAEDB4D8}"/>
                </a:ext>
              </a:extLst>
            </p:cNvPr>
            <p:cNvSpPr/>
            <p:nvPr userDrawn="1"/>
          </p:nvSpPr>
          <p:spPr>
            <a:xfrm>
              <a:off x="2520176" y="-557561"/>
              <a:ext cx="9835375" cy="7582829"/>
            </a:xfrm>
            <a:custGeom>
              <a:avLst/>
              <a:gdLst>
                <a:gd name="connsiteX0" fmla="*/ 9835375 w 9835375"/>
                <a:gd name="connsiteY0" fmla="*/ 7493620 h 7582829"/>
                <a:gd name="connsiteX1" fmla="*/ 0 w 9835375"/>
                <a:gd name="connsiteY1" fmla="*/ 7582829 h 7582829"/>
                <a:gd name="connsiteX2" fmla="*/ 66907 w 9835375"/>
                <a:gd name="connsiteY2" fmla="*/ 1717288 h 7582829"/>
                <a:gd name="connsiteX3" fmla="*/ 6021658 w 9835375"/>
                <a:gd name="connsiteY3" fmla="*/ 0 h 7582829"/>
                <a:gd name="connsiteX4" fmla="*/ 9813073 w 9835375"/>
                <a:gd name="connsiteY4" fmla="*/ 223024 h 7582829"/>
                <a:gd name="connsiteX5" fmla="*/ 9835375 w 9835375"/>
                <a:gd name="connsiteY5" fmla="*/ 7493620 h 758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35375" h="7582829">
                  <a:moveTo>
                    <a:pt x="9835375" y="7493620"/>
                  </a:moveTo>
                  <a:lnTo>
                    <a:pt x="0" y="7582829"/>
                  </a:lnTo>
                  <a:lnTo>
                    <a:pt x="66907" y="1717288"/>
                  </a:lnTo>
                  <a:lnTo>
                    <a:pt x="6021658" y="0"/>
                  </a:lnTo>
                  <a:lnTo>
                    <a:pt x="9813073" y="223024"/>
                  </a:lnTo>
                  <a:lnTo>
                    <a:pt x="9835375" y="749362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D4ACD2C-467D-4D4F-9E1F-440026E802D6}"/>
                </a:ext>
              </a:extLst>
            </p:cNvPr>
            <p:cNvSpPr/>
            <p:nvPr userDrawn="1"/>
          </p:nvSpPr>
          <p:spPr>
            <a:xfrm>
              <a:off x="8586439" y="-512956"/>
              <a:ext cx="3858322" cy="5776332"/>
            </a:xfrm>
            <a:custGeom>
              <a:avLst/>
              <a:gdLst>
                <a:gd name="connsiteX0" fmla="*/ 0 w 3858322"/>
                <a:gd name="connsiteY0" fmla="*/ 0 h 5776332"/>
                <a:gd name="connsiteX1" fmla="*/ 3858322 w 3858322"/>
                <a:gd name="connsiteY1" fmla="*/ 5776332 h 5776332"/>
                <a:gd name="connsiteX2" fmla="*/ 3769112 w 3858322"/>
                <a:gd name="connsiteY2" fmla="*/ 133815 h 5776332"/>
                <a:gd name="connsiteX3" fmla="*/ 0 w 3858322"/>
                <a:gd name="connsiteY3" fmla="*/ 0 h 577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8322" h="5776332">
                  <a:moveTo>
                    <a:pt x="0" y="0"/>
                  </a:moveTo>
                  <a:lnTo>
                    <a:pt x="3858322" y="5776332"/>
                  </a:lnTo>
                  <a:lnTo>
                    <a:pt x="3769112" y="133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09B5866-FE44-D34A-926F-B34BDD16F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00C33CC-5B41-394E-B831-98B65B662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11793-BF0A-744E-89A7-B5B395D108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FB3DE-C80C-D747-A627-E6A9A716A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615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B4B61494-58ED-5044-9EE8-E5789BE8BA19}"/>
              </a:ext>
            </a:extLst>
          </p:cNvPr>
          <p:cNvSpPr/>
          <p:nvPr userDrawn="1"/>
        </p:nvSpPr>
        <p:spPr>
          <a:xfrm>
            <a:off x="4095285" y="-267629"/>
            <a:ext cx="5979842" cy="7337502"/>
          </a:xfrm>
          <a:custGeom>
            <a:avLst/>
            <a:gdLst>
              <a:gd name="connsiteX0" fmla="*/ 0 w 7359805"/>
              <a:gd name="connsiteY0" fmla="*/ 7225990 h 7337502"/>
              <a:gd name="connsiteX1" fmla="*/ 1784195 w 7359805"/>
              <a:gd name="connsiteY1" fmla="*/ 0 h 7337502"/>
              <a:gd name="connsiteX2" fmla="*/ 7359805 w 7359805"/>
              <a:gd name="connsiteY2" fmla="*/ 44605 h 7337502"/>
              <a:gd name="connsiteX3" fmla="*/ 7292898 w 7359805"/>
              <a:gd name="connsiteY3" fmla="*/ 4795024 h 7337502"/>
              <a:gd name="connsiteX4" fmla="*/ 4906537 w 7359805"/>
              <a:gd name="connsiteY4" fmla="*/ 7337502 h 7337502"/>
              <a:gd name="connsiteX5" fmla="*/ 0 w 7359805"/>
              <a:gd name="connsiteY5" fmla="*/ 7225990 h 733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9805" h="7337502">
                <a:moveTo>
                  <a:pt x="0" y="7225990"/>
                </a:moveTo>
                <a:lnTo>
                  <a:pt x="1784195" y="0"/>
                </a:lnTo>
                <a:lnTo>
                  <a:pt x="7359805" y="44605"/>
                </a:lnTo>
                <a:lnTo>
                  <a:pt x="7292898" y="4795024"/>
                </a:lnTo>
                <a:lnTo>
                  <a:pt x="4906537" y="7337502"/>
                </a:lnTo>
                <a:lnTo>
                  <a:pt x="0" y="7225990"/>
                </a:lnTo>
                <a:close/>
              </a:path>
            </a:pathLst>
          </a:custGeom>
          <a:solidFill>
            <a:schemeClr val="accent3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A7F1455-CDB9-6740-8211-4A9E47BD3DBB}"/>
              </a:ext>
            </a:extLst>
          </p:cNvPr>
          <p:cNvSpPr/>
          <p:nvPr userDrawn="1"/>
        </p:nvSpPr>
        <p:spPr>
          <a:xfrm>
            <a:off x="-144966" y="-267629"/>
            <a:ext cx="7520104" cy="7627434"/>
          </a:xfrm>
          <a:custGeom>
            <a:avLst/>
            <a:gdLst>
              <a:gd name="connsiteX0" fmla="*/ 1204332 w 9255513"/>
              <a:gd name="connsiteY0" fmla="*/ 7627434 h 7627434"/>
              <a:gd name="connsiteX1" fmla="*/ 2787805 w 9255513"/>
              <a:gd name="connsiteY1" fmla="*/ 6445405 h 7627434"/>
              <a:gd name="connsiteX2" fmla="*/ 5531005 w 9255513"/>
              <a:gd name="connsiteY2" fmla="*/ 7315200 h 7627434"/>
              <a:gd name="connsiteX3" fmla="*/ 9255513 w 9255513"/>
              <a:gd name="connsiteY3" fmla="*/ 7292897 h 7627434"/>
              <a:gd name="connsiteX4" fmla="*/ 7828157 w 9255513"/>
              <a:gd name="connsiteY4" fmla="*/ 0 h 7627434"/>
              <a:gd name="connsiteX5" fmla="*/ 0 w 9255513"/>
              <a:gd name="connsiteY5" fmla="*/ 89209 h 7627434"/>
              <a:gd name="connsiteX6" fmla="*/ 66908 w 9255513"/>
              <a:gd name="connsiteY6" fmla="*/ 7315200 h 7627434"/>
              <a:gd name="connsiteX7" fmla="*/ 1204332 w 9255513"/>
              <a:gd name="connsiteY7" fmla="*/ 7627434 h 762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5513" h="7627434">
                <a:moveTo>
                  <a:pt x="1204332" y="7627434"/>
                </a:moveTo>
                <a:lnTo>
                  <a:pt x="2787805" y="6445405"/>
                </a:lnTo>
                <a:lnTo>
                  <a:pt x="5531005" y="7315200"/>
                </a:lnTo>
                <a:lnTo>
                  <a:pt x="9255513" y="7292897"/>
                </a:lnTo>
                <a:lnTo>
                  <a:pt x="7828157" y="0"/>
                </a:lnTo>
                <a:lnTo>
                  <a:pt x="0" y="89209"/>
                </a:lnTo>
                <a:lnTo>
                  <a:pt x="66908" y="7315200"/>
                </a:lnTo>
                <a:lnTo>
                  <a:pt x="1204332" y="7627434"/>
                </a:lnTo>
                <a:close/>
              </a:path>
            </a:pathLst>
          </a:cu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3E0EA36-4FEE-2E42-A8D4-A3B986A53924}"/>
              </a:ext>
            </a:extLst>
          </p:cNvPr>
          <p:cNvSpPr/>
          <p:nvPr userDrawn="1"/>
        </p:nvSpPr>
        <p:spPr>
          <a:xfrm>
            <a:off x="7773794" y="-401444"/>
            <a:ext cx="2373816" cy="6846849"/>
          </a:xfrm>
          <a:custGeom>
            <a:avLst/>
            <a:gdLst>
              <a:gd name="connsiteX0" fmla="*/ 0 w 2921620"/>
              <a:gd name="connsiteY0" fmla="*/ 66907 h 6846849"/>
              <a:gd name="connsiteX1" fmla="*/ 1494264 w 2921620"/>
              <a:gd name="connsiteY1" fmla="*/ 6333893 h 6846849"/>
              <a:gd name="connsiteX2" fmla="*/ 2832410 w 2921620"/>
              <a:gd name="connsiteY2" fmla="*/ 6846849 h 6846849"/>
              <a:gd name="connsiteX3" fmla="*/ 2921620 w 2921620"/>
              <a:gd name="connsiteY3" fmla="*/ 0 h 6846849"/>
              <a:gd name="connsiteX4" fmla="*/ 0 w 2921620"/>
              <a:gd name="connsiteY4" fmla="*/ 66907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1620" h="6846849">
                <a:moveTo>
                  <a:pt x="0" y="66907"/>
                </a:moveTo>
                <a:lnTo>
                  <a:pt x="1494264" y="6333893"/>
                </a:lnTo>
                <a:lnTo>
                  <a:pt x="2832410" y="6846849"/>
                </a:lnTo>
                <a:lnTo>
                  <a:pt x="2921620" y="0"/>
                </a:lnTo>
                <a:lnTo>
                  <a:pt x="0" y="66907"/>
                </a:lnTo>
                <a:close/>
              </a:path>
            </a:pathLst>
          </a:custGeom>
          <a:solidFill>
            <a:schemeClr val="accent3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02798F-9FDE-E04A-BD5F-7418F86D4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92FF47D-06D0-0F40-BB3D-70CE419A2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0D3F6-04A0-BF4F-881A-5F022ABAD8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0472C-B7F2-4042-9EA8-939E728881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8667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94237CB-1359-F641-8008-18C4A1236ECF}"/>
              </a:ext>
            </a:extLst>
          </p:cNvPr>
          <p:cNvGrpSpPr/>
          <p:nvPr userDrawn="1"/>
        </p:nvGrpSpPr>
        <p:grpSpPr>
          <a:xfrm>
            <a:off x="-271810" y="-178420"/>
            <a:ext cx="10274455" cy="7337503"/>
            <a:chOff x="-334537" y="-178420"/>
            <a:chExt cx="12645483" cy="733750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93A152-0407-8344-8C07-849EC3C0C0F0}"/>
                </a:ext>
              </a:extLst>
            </p:cNvPr>
            <p:cNvSpPr/>
            <p:nvPr userDrawn="1"/>
          </p:nvSpPr>
          <p:spPr>
            <a:xfrm>
              <a:off x="-334537" y="245327"/>
              <a:ext cx="4393581" cy="6779941"/>
            </a:xfrm>
            <a:custGeom>
              <a:avLst/>
              <a:gdLst>
                <a:gd name="connsiteX0" fmla="*/ 0 w 4393581"/>
                <a:gd name="connsiteY0" fmla="*/ 0 h 6779941"/>
                <a:gd name="connsiteX1" fmla="*/ 4393581 w 4393581"/>
                <a:gd name="connsiteY1" fmla="*/ 6779941 h 6779941"/>
                <a:gd name="connsiteX2" fmla="*/ 22303 w 4393581"/>
                <a:gd name="connsiteY2" fmla="*/ 6713034 h 6779941"/>
                <a:gd name="connsiteX3" fmla="*/ 0 w 4393581"/>
                <a:gd name="connsiteY3" fmla="*/ 0 h 677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3581" h="6779941">
                  <a:moveTo>
                    <a:pt x="0" y="0"/>
                  </a:moveTo>
                  <a:lnTo>
                    <a:pt x="4393581" y="6779941"/>
                  </a:lnTo>
                  <a:lnTo>
                    <a:pt x="22303" y="6713034"/>
                  </a:lnTo>
                  <a:cubicBezTo>
                    <a:pt x="14869" y="4475356"/>
                    <a:pt x="7434" y="2237678"/>
                    <a:pt x="0" y="0"/>
                  </a:cubicBez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F00A8DC-53C9-7B47-B2CE-3DD94B8E8DA7}"/>
                </a:ext>
              </a:extLst>
            </p:cNvPr>
            <p:cNvSpPr/>
            <p:nvPr userDrawn="1"/>
          </p:nvSpPr>
          <p:spPr>
            <a:xfrm>
              <a:off x="-267629" y="-178420"/>
              <a:ext cx="8720253" cy="7337503"/>
            </a:xfrm>
            <a:custGeom>
              <a:avLst/>
              <a:gdLst>
                <a:gd name="connsiteX0" fmla="*/ 735980 w 8720253"/>
                <a:gd name="connsiteY0" fmla="*/ 22303 h 7337503"/>
                <a:gd name="connsiteX1" fmla="*/ 8720253 w 8720253"/>
                <a:gd name="connsiteY1" fmla="*/ 2832410 h 7337503"/>
                <a:gd name="connsiteX2" fmla="*/ 4059044 w 8720253"/>
                <a:gd name="connsiteY2" fmla="*/ 7337503 h 7337503"/>
                <a:gd name="connsiteX3" fmla="*/ 0 w 8720253"/>
                <a:gd name="connsiteY3" fmla="*/ 7225991 h 7337503"/>
                <a:gd name="connsiteX4" fmla="*/ 66907 w 8720253"/>
                <a:gd name="connsiteY4" fmla="*/ 0 h 7337503"/>
                <a:gd name="connsiteX5" fmla="*/ 735980 w 8720253"/>
                <a:gd name="connsiteY5" fmla="*/ 22303 h 733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0253" h="7337503">
                  <a:moveTo>
                    <a:pt x="735980" y="22303"/>
                  </a:moveTo>
                  <a:lnTo>
                    <a:pt x="8720253" y="2832410"/>
                  </a:lnTo>
                  <a:lnTo>
                    <a:pt x="4059044" y="7337503"/>
                  </a:lnTo>
                  <a:lnTo>
                    <a:pt x="0" y="7225991"/>
                  </a:lnTo>
                  <a:lnTo>
                    <a:pt x="66907" y="0"/>
                  </a:lnTo>
                  <a:lnTo>
                    <a:pt x="735980" y="22303"/>
                  </a:ln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E933BA7-14B1-CC48-BF6A-C7674E2C582D}"/>
                </a:ext>
              </a:extLst>
            </p:cNvPr>
            <p:cNvSpPr/>
            <p:nvPr userDrawn="1"/>
          </p:nvSpPr>
          <p:spPr>
            <a:xfrm>
              <a:off x="1739590" y="-156117"/>
              <a:ext cx="10571356" cy="7069873"/>
            </a:xfrm>
            <a:custGeom>
              <a:avLst/>
              <a:gdLst>
                <a:gd name="connsiteX0" fmla="*/ 10459844 w 10571356"/>
                <a:gd name="connsiteY0" fmla="*/ 0 h 7069873"/>
                <a:gd name="connsiteX1" fmla="*/ 446049 w 10571356"/>
                <a:gd name="connsiteY1" fmla="*/ 758283 h 7069873"/>
                <a:gd name="connsiteX2" fmla="*/ 0 w 10571356"/>
                <a:gd name="connsiteY2" fmla="*/ 7069873 h 7069873"/>
                <a:gd name="connsiteX3" fmla="*/ 10571356 w 10571356"/>
                <a:gd name="connsiteY3" fmla="*/ 7069873 h 7069873"/>
                <a:gd name="connsiteX4" fmla="*/ 10459844 w 10571356"/>
                <a:gd name="connsiteY4" fmla="*/ 0 h 706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1356" h="7069873">
                  <a:moveTo>
                    <a:pt x="10459844" y="0"/>
                  </a:moveTo>
                  <a:lnTo>
                    <a:pt x="446049" y="758283"/>
                  </a:lnTo>
                  <a:lnTo>
                    <a:pt x="0" y="7069873"/>
                  </a:lnTo>
                  <a:lnTo>
                    <a:pt x="10571356" y="7069873"/>
                  </a:lnTo>
                  <a:lnTo>
                    <a:pt x="10459844" y="0"/>
                  </a:ln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B9E43A4-280C-E048-A898-920709CA3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D3CAE59-D7E7-4D49-B3D0-CF8C5D47B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EB62A-C3FE-B342-86BF-B537B6D41F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53DD4-A5C3-F24C-A2BC-0A0D40C57E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47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417919" indent="-417919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6E24C3-3673-D643-8290-BD66904281D8}"/>
              </a:ext>
            </a:extLst>
          </p:cNvPr>
          <p:cNvSpPr/>
          <p:nvPr userDrawn="1"/>
        </p:nvSpPr>
        <p:spPr>
          <a:xfrm>
            <a:off x="282643" y="633480"/>
            <a:ext cx="4375082" cy="5528782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078757-4BA5-844A-BD52-62586278454E}"/>
              </a:ext>
            </a:extLst>
          </p:cNvPr>
          <p:cNvSpPr/>
          <p:nvPr userDrawn="1"/>
        </p:nvSpPr>
        <p:spPr>
          <a:xfrm>
            <a:off x="819734" y="809184"/>
            <a:ext cx="1632178" cy="542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25" b="1" i="0">
                <a:solidFill>
                  <a:schemeClr val="accent6"/>
                </a:solidFill>
                <a:latin typeface="Poppins SemiBold" pitchFamily="2" charset="77"/>
                <a:cs typeface="Poppins SemiBold" pitchFamily="2" charset="77"/>
              </a:rPr>
              <a:t>Activity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7294EC-E722-A143-BE74-B4D88DB0A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7" y="2766221"/>
            <a:ext cx="364399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activity title</a:t>
            </a:r>
          </a:p>
        </p:txBody>
      </p:sp>
    </p:spTree>
    <p:extLst>
      <p:ext uri="{BB962C8B-B14F-4D97-AF65-F5344CB8AC3E}">
        <p14:creationId xmlns:p14="http://schemas.microsoft.com/office/powerpoint/2010/main" val="154295316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BED5FE-5B02-664C-AF3F-CA4A34A02C24}"/>
              </a:ext>
            </a:extLst>
          </p:cNvPr>
          <p:cNvGrpSpPr/>
          <p:nvPr userDrawn="1"/>
        </p:nvGrpSpPr>
        <p:grpSpPr>
          <a:xfrm>
            <a:off x="-199328" y="-401444"/>
            <a:ext cx="10057006" cy="7471317"/>
            <a:chOff x="-245327" y="-401444"/>
            <a:chExt cx="12377854" cy="747131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600340A-EDEB-6B44-A58B-21D8278274FA}"/>
                </a:ext>
              </a:extLst>
            </p:cNvPr>
            <p:cNvSpPr/>
            <p:nvPr userDrawn="1"/>
          </p:nvSpPr>
          <p:spPr>
            <a:xfrm>
              <a:off x="-200722" y="-401444"/>
              <a:ext cx="12333249" cy="7426712"/>
            </a:xfrm>
            <a:custGeom>
              <a:avLst/>
              <a:gdLst>
                <a:gd name="connsiteX0" fmla="*/ 1538868 w 12333249"/>
                <a:gd name="connsiteY0" fmla="*/ 223024 h 7426712"/>
                <a:gd name="connsiteX1" fmla="*/ 0 w 12333249"/>
                <a:gd name="connsiteY1" fmla="*/ 3144644 h 7426712"/>
                <a:gd name="connsiteX2" fmla="*/ 22302 w 12333249"/>
                <a:gd name="connsiteY2" fmla="*/ 7359805 h 7426712"/>
                <a:gd name="connsiteX3" fmla="*/ 11463454 w 12333249"/>
                <a:gd name="connsiteY3" fmla="*/ 7426712 h 7426712"/>
                <a:gd name="connsiteX4" fmla="*/ 12333249 w 12333249"/>
                <a:gd name="connsiteY4" fmla="*/ 5932449 h 7426712"/>
                <a:gd name="connsiteX5" fmla="*/ 10482146 w 12333249"/>
                <a:gd name="connsiteY5" fmla="*/ 0 h 7426712"/>
                <a:gd name="connsiteX6" fmla="*/ 1538868 w 12333249"/>
                <a:gd name="connsiteY6" fmla="*/ 223024 h 74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33249" h="7426712">
                  <a:moveTo>
                    <a:pt x="1538868" y="223024"/>
                  </a:moveTo>
                  <a:lnTo>
                    <a:pt x="0" y="3144644"/>
                  </a:lnTo>
                  <a:lnTo>
                    <a:pt x="22302" y="7359805"/>
                  </a:lnTo>
                  <a:lnTo>
                    <a:pt x="11463454" y="7426712"/>
                  </a:lnTo>
                  <a:lnTo>
                    <a:pt x="12333249" y="5932449"/>
                  </a:lnTo>
                  <a:lnTo>
                    <a:pt x="10482146" y="0"/>
                  </a:lnTo>
                  <a:lnTo>
                    <a:pt x="1538868" y="223024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5BAD644-8A64-B045-B7FF-EB4E84955151}"/>
                </a:ext>
              </a:extLst>
            </p:cNvPr>
            <p:cNvSpPr/>
            <p:nvPr userDrawn="1"/>
          </p:nvSpPr>
          <p:spPr>
            <a:xfrm>
              <a:off x="-245327" y="-379141"/>
              <a:ext cx="10571356" cy="3144643"/>
            </a:xfrm>
            <a:custGeom>
              <a:avLst/>
              <a:gdLst>
                <a:gd name="connsiteX0" fmla="*/ 10571356 w 10571356"/>
                <a:gd name="connsiteY0" fmla="*/ 0 h 3144643"/>
                <a:gd name="connsiteX1" fmla="*/ 0 w 10571356"/>
                <a:gd name="connsiteY1" fmla="*/ 3144643 h 3144643"/>
                <a:gd name="connsiteX2" fmla="*/ 1516566 w 10571356"/>
                <a:gd name="connsiteY2" fmla="*/ 156117 h 3144643"/>
                <a:gd name="connsiteX3" fmla="*/ 10571356 w 10571356"/>
                <a:gd name="connsiteY3" fmla="*/ 0 h 314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1356" h="3144643">
                  <a:moveTo>
                    <a:pt x="10571356" y="0"/>
                  </a:moveTo>
                  <a:lnTo>
                    <a:pt x="0" y="3144643"/>
                  </a:lnTo>
                  <a:lnTo>
                    <a:pt x="1516566" y="156117"/>
                  </a:lnTo>
                  <a:lnTo>
                    <a:pt x="10571356" y="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9FE9425-B6C7-C241-ABD8-3C58DB3E4F7E}"/>
                </a:ext>
              </a:extLst>
            </p:cNvPr>
            <p:cNvSpPr/>
            <p:nvPr userDrawn="1"/>
          </p:nvSpPr>
          <p:spPr>
            <a:xfrm>
              <a:off x="-156117" y="5486400"/>
              <a:ext cx="12288644" cy="1583473"/>
            </a:xfrm>
            <a:custGeom>
              <a:avLst/>
              <a:gdLst>
                <a:gd name="connsiteX0" fmla="*/ 12288644 w 12288644"/>
                <a:gd name="connsiteY0" fmla="*/ 0 h 1583473"/>
                <a:gd name="connsiteX1" fmla="*/ 11396546 w 12288644"/>
                <a:gd name="connsiteY1" fmla="*/ 1583473 h 1583473"/>
                <a:gd name="connsiteX2" fmla="*/ 0 w 12288644"/>
                <a:gd name="connsiteY2" fmla="*/ 1449659 h 1583473"/>
                <a:gd name="connsiteX3" fmla="*/ 12288644 w 12288644"/>
                <a:gd name="connsiteY3" fmla="*/ 0 h 158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88644" h="1583473">
                  <a:moveTo>
                    <a:pt x="12288644" y="0"/>
                  </a:moveTo>
                  <a:lnTo>
                    <a:pt x="11396546" y="1583473"/>
                  </a:lnTo>
                  <a:lnTo>
                    <a:pt x="0" y="1449659"/>
                  </a:lnTo>
                  <a:lnTo>
                    <a:pt x="12288644" y="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FCEE659-B3FA-4446-ACB5-188A4EE1D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7BA2ED5-C14E-754F-88D1-2B8FED300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D7B30-8372-7E41-A11D-84BFDD69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4990F-40AA-A840-A887-0309E59256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668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88F7CC-217D-DF46-82BA-7B50AEABD87E}"/>
              </a:ext>
            </a:extLst>
          </p:cNvPr>
          <p:cNvGrpSpPr/>
          <p:nvPr userDrawn="1"/>
        </p:nvGrpSpPr>
        <p:grpSpPr>
          <a:xfrm>
            <a:off x="-2232717" y="-679940"/>
            <a:ext cx="6360689" cy="10199764"/>
            <a:chOff x="-2747959" y="-679940"/>
            <a:chExt cx="7828540" cy="101997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73EA30-8BBB-F84F-998C-645910301AC0}"/>
                </a:ext>
              </a:extLst>
            </p:cNvPr>
            <p:cNvSpPr/>
            <p:nvPr userDrawn="1"/>
          </p:nvSpPr>
          <p:spPr>
            <a:xfrm rot="20860189">
              <a:off x="-992483" y="-679940"/>
              <a:ext cx="2047007" cy="2244808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939969-BD7E-B845-B8F0-5AFDF1FD9566}"/>
                </a:ext>
              </a:extLst>
            </p:cNvPr>
            <p:cNvSpPr/>
            <p:nvPr userDrawn="1"/>
          </p:nvSpPr>
          <p:spPr>
            <a:xfrm rot="393424">
              <a:off x="-1326803" y="1172122"/>
              <a:ext cx="2506304" cy="177259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2D5EC4-8941-9142-8C0F-8AAC7B81271D}"/>
                </a:ext>
              </a:extLst>
            </p:cNvPr>
            <p:cNvSpPr/>
            <p:nvPr userDrawn="1"/>
          </p:nvSpPr>
          <p:spPr>
            <a:xfrm rot="629228">
              <a:off x="-2247319" y="2770097"/>
              <a:ext cx="3057499" cy="3092928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EC3A05-02CD-6347-B02B-B86F11FFD6E9}"/>
                </a:ext>
              </a:extLst>
            </p:cNvPr>
            <p:cNvSpPr/>
            <p:nvPr userDrawn="1"/>
          </p:nvSpPr>
          <p:spPr>
            <a:xfrm rot="19517406">
              <a:off x="-1482823" y="3866550"/>
              <a:ext cx="3844425" cy="3397083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7B740A-5A8E-0348-B2FB-D63B58EA7B77}"/>
                </a:ext>
              </a:extLst>
            </p:cNvPr>
            <p:cNvSpPr/>
            <p:nvPr userDrawn="1"/>
          </p:nvSpPr>
          <p:spPr>
            <a:xfrm rot="15875464">
              <a:off x="180769" y="5531998"/>
              <a:ext cx="2454648" cy="339708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EF1961-5675-2143-AA22-A087409071E2}"/>
                </a:ext>
              </a:extLst>
            </p:cNvPr>
            <p:cNvSpPr/>
            <p:nvPr userDrawn="1"/>
          </p:nvSpPr>
          <p:spPr>
            <a:xfrm rot="18516709">
              <a:off x="1918611" y="6357853"/>
              <a:ext cx="2926858" cy="339708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C5A259-8D97-B54F-A62F-E662707E2721}"/>
                </a:ext>
              </a:extLst>
            </p:cNvPr>
            <p:cNvSpPr/>
            <p:nvPr userDrawn="1"/>
          </p:nvSpPr>
          <p:spPr>
            <a:xfrm rot="18945652">
              <a:off x="-2747959" y="-4123"/>
              <a:ext cx="3494276" cy="299595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6F18DC-3C0F-1C47-B875-227EC50B3BA9}"/>
              </a:ext>
            </a:extLst>
          </p:cNvPr>
          <p:cNvGrpSpPr/>
          <p:nvPr userDrawn="1"/>
        </p:nvGrpSpPr>
        <p:grpSpPr>
          <a:xfrm rot="11603271">
            <a:off x="7636822" y="-1574919"/>
            <a:ext cx="5228877" cy="9137804"/>
            <a:chOff x="-2747959" y="-679940"/>
            <a:chExt cx="6435541" cy="91378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D9CC9E-81B3-5E48-B674-439920274A6D}"/>
                </a:ext>
              </a:extLst>
            </p:cNvPr>
            <p:cNvSpPr/>
            <p:nvPr userDrawn="1"/>
          </p:nvSpPr>
          <p:spPr>
            <a:xfrm rot="20860189">
              <a:off x="-992483" y="-679940"/>
              <a:ext cx="2047007" cy="2244808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05922A-8F4B-8C4E-975E-6F9AFA882C0D}"/>
                </a:ext>
              </a:extLst>
            </p:cNvPr>
            <p:cNvSpPr/>
            <p:nvPr userDrawn="1"/>
          </p:nvSpPr>
          <p:spPr>
            <a:xfrm rot="393424">
              <a:off x="-1326803" y="1172122"/>
              <a:ext cx="2506304" cy="177259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09E1DA-5FA2-8842-931C-27EDB021A35A}"/>
                </a:ext>
              </a:extLst>
            </p:cNvPr>
            <p:cNvSpPr/>
            <p:nvPr userDrawn="1"/>
          </p:nvSpPr>
          <p:spPr>
            <a:xfrm rot="629228">
              <a:off x="-2247319" y="2770097"/>
              <a:ext cx="3057499" cy="3092928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E41259-9BD1-5D49-8C3B-F1EF741E5D60}"/>
                </a:ext>
              </a:extLst>
            </p:cNvPr>
            <p:cNvSpPr/>
            <p:nvPr userDrawn="1"/>
          </p:nvSpPr>
          <p:spPr>
            <a:xfrm rot="19517406">
              <a:off x="-1482823" y="3866550"/>
              <a:ext cx="3844425" cy="3397083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ECE9D4-124A-A444-AB55-83B56A6E3138}"/>
                </a:ext>
              </a:extLst>
            </p:cNvPr>
            <p:cNvSpPr/>
            <p:nvPr userDrawn="1"/>
          </p:nvSpPr>
          <p:spPr>
            <a:xfrm rot="15875464">
              <a:off x="180769" y="5531998"/>
              <a:ext cx="2454648" cy="339708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55E4C0-F5C5-444E-8CFF-F70310D75160}"/>
                </a:ext>
              </a:extLst>
            </p:cNvPr>
            <p:cNvSpPr/>
            <p:nvPr userDrawn="1"/>
          </p:nvSpPr>
          <p:spPr>
            <a:xfrm rot="12372435">
              <a:off x="2327655" y="6010799"/>
              <a:ext cx="1359927" cy="2331544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800D1A-B3E0-5A46-8843-01668450DED6}"/>
                </a:ext>
              </a:extLst>
            </p:cNvPr>
            <p:cNvSpPr/>
            <p:nvPr userDrawn="1"/>
          </p:nvSpPr>
          <p:spPr>
            <a:xfrm rot="18945652">
              <a:off x="-2747959" y="-4123"/>
              <a:ext cx="3494276" cy="299595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26A165A0-D186-8D49-A9F5-6A1F6DCEDA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F12AA0B-32A5-F042-A84C-4D717BF8F0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96202-5117-4F44-BDB4-FD61C40EF0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5C4D5-3B77-6547-9213-357997BC6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3881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208C48-2038-D848-93A1-0C6CF2C3B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9050007" y="295769"/>
            <a:ext cx="585480" cy="745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A3160-606C-914E-B935-20DF3DDA9B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FA97F69-5D74-C645-82F9-03518ED274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8827" y="3015457"/>
            <a:ext cx="2528094" cy="32512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3A4B38D-DDB2-FA43-9103-CE556D4B10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32957" y="1701800"/>
            <a:ext cx="3240088" cy="345440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BDCD2A9-9C47-7F4C-94E9-2048A0DB00E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88953" y="1797050"/>
            <a:ext cx="2528094" cy="3263900"/>
          </a:xfrm>
          <a:prstGeom prst="rect">
            <a:avLst/>
          </a:prstGeom>
        </p:spPr>
      </p:pic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6C80CE-DD14-1F44-BBBA-C8CC1BEBEB0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64047" y="2304864"/>
            <a:ext cx="9906000" cy="27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2256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3CD75-864A-EF48-ADCB-E941A8B2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50B46-E361-8345-808E-D64841481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5ADB8-4122-4E42-8573-2B3DDCFF4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701D8-9C42-5B4A-87A9-683BF0DCF020}"/>
              </a:ext>
            </a:extLst>
          </p:cNvPr>
          <p:cNvSpPr/>
          <p:nvPr/>
        </p:nvSpPr>
        <p:spPr>
          <a:xfrm>
            <a:off x="0" y="1"/>
            <a:ext cx="9906000" cy="3843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D75752-A24A-FE42-8A2F-D745EA1E1C40}"/>
              </a:ext>
            </a:extLst>
          </p:cNvPr>
          <p:cNvSpPr/>
          <p:nvPr/>
        </p:nvSpPr>
        <p:spPr>
          <a:xfrm>
            <a:off x="681037" y="7935132"/>
            <a:ext cx="8965769" cy="73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193E68-3ED0-6D46-9B6A-D04E166B9AD9}"/>
              </a:ext>
            </a:extLst>
          </p:cNvPr>
          <p:cNvSpPr txBox="1">
            <a:spLocks/>
          </p:cNvSpPr>
          <p:nvPr/>
        </p:nvSpPr>
        <p:spPr>
          <a:xfrm>
            <a:off x="681038" y="1027907"/>
            <a:ext cx="8543925" cy="1218349"/>
          </a:xfrm>
          <a:prstGeom prst="rect">
            <a:avLst/>
          </a:prstGeom>
        </p:spPr>
        <p:txBody>
          <a:bodyPr vert="horz" lIns="0" tIns="37148" rIns="0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Dosis Medium" pitchFamily="2" charset="77"/>
                <a:ea typeface="+mj-ea"/>
                <a:cs typeface="+mj-cs"/>
              </a:defRPr>
            </a:lvl1pPr>
          </a:lstStyle>
          <a:p>
            <a:r>
              <a:rPr lang="en-US" sz="4875"/>
              <a:t>Click to edit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AF4107-2F0A-574D-A9DB-5177CD46EDA9}"/>
              </a:ext>
            </a:extLst>
          </p:cNvPr>
          <p:cNvSpPr txBox="1">
            <a:spLocks/>
          </p:cNvSpPr>
          <p:nvPr/>
        </p:nvSpPr>
        <p:spPr>
          <a:xfrm>
            <a:off x="681038" y="2246254"/>
            <a:ext cx="5539595" cy="668172"/>
          </a:xfrm>
          <a:prstGeom prst="rect">
            <a:avLst/>
          </a:prstGeom>
        </p:spPr>
        <p:txBody>
          <a:bodyPr vert="horz" lIns="0" tIns="37148" rIns="0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Dosis Medium" pitchFamily="2" charset="77"/>
                <a:ea typeface="+mj-ea"/>
                <a:cs typeface="+mj-cs"/>
              </a:defRPr>
            </a:lvl1pPr>
          </a:lstStyle>
          <a:p>
            <a:r>
              <a:rPr lang="en-US" sz="2925"/>
              <a:t>Click to edit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B7183BD-97D1-5D40-9C1C-92C21F7856E1}"/>
              </a:ext>
            </a:extLst>
          </p:cNvPr>
          <p:cNvSpPr txBox="1">
            <a:spLocks/>
          </p:cNvSpPr>
          <p:nvPr/>
        </p:nvSpPr>
        <p:spPr>
          <a:xfrm>
            <a:off x="681038" y="3028695"/>
            <a:ext cx="5539595" cy="504941"/>
          </a:xfrm>
          <a:prstGeom prst="rect">
            <a:avLst/>
          </a:prstGeom>
        </p:spPr>
        <p:txBody>
          <a:bodyPr vert="horz" lIns="0" tIns="37148" rIns="0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Dosis Medium" pitchFamily="2" charset="77"/>
                <a:ea typeface="+mj-ea"/>
                <a:cs typeface="+mj-cs"/>
              </a:defRPr>
            </a:lvl1pPr>
          </a:lstStyle>
          <a:p>
            <a:r>
              <a:rPr lang="en-US" sz="1950" b="0" i="0">
                <a:latin typeface="Dosis" pitchFamily="2" charset="77"/>
                <a:cs typeface="Poppins" pitchFamily="2" charset="77"/>
              </a:rPr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5872514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043BA-322C-FF41-BB99-113DBB75B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107C8-1253-C747-8854-B91B712B6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53C267-F3EF-234A-BD63-AACC7A105C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95463" y="1596325"/>
            <a:ext cx="6315075" cy="4580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17E23A7-718B-154C-B17B-460B78DEC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540" y="396098"/>
            <a:ext cx="3194921" cy="89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033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836643-342B-3A45-86A7-85C2106714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</p:spTree>
    <p:extLst>
      <p:ext uri="{BB962C8B-B14F-4D97-AF65-F5344CB8AC3E}">
        <p14:creationId xmlns:p14="http://schemas.microsoft.com/office/powerpoint/2010/main" val="400494401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B3F405-0F06-844A-B171-10C3CACF4E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9" y="1825625"/>
            <a:ext cx="2718522" cy="3824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27D05B5-D60A-DE41-B63D-BBC1A36F6B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93739" y="1825625"/>
            <a:ext cx="2718522" cy="3824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99DB441-ADFE-A741-A8AF-1D66D7E057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5184" y="1825625"/>
            <a:ext cx="2718522" cy="3824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905EABC-B85B-5A47-B24A-8CB24F097D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037" y="5780088"/>
            <a:ext cx="2718991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565AC0D-9690-CD4D-A0AA-59B225D66B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3738" y="5780088"/>
            <a:ext cx="2718991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2D04D34-5EA5-1A4C-B850-38F4326C96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2403" y="5780088"/>
            <a:ext cx="2718991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21766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905EABC-B85B-5A47-B24A-8CB24F097D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037" y="1813303"/>
            <a:ext cx="2718991" cy="44239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565AC0D-9690-CD4D-A0AA-59B225D66B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3738" y="1813303"/>
            <a:ext cx="2718991" cy="44239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2D04D34-5EA5-1A4C-B850-38F4326C96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2403" y="1813303"/>
            <a:ext cx="2718991" cy="44239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3046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DE137D-5AD5-CB4D-B8DA-EB62766290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</p:spTree>
    <p:extLst>
      <p:ext uri="{BB962C8B-B14F-4D97-AF65-F5344CB8AC3E}">
        <p14:creationId xmlns:p14="http://schemas.microsoft.com/office/powerpoint/2010/main" val="226707574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A3160-606C-914E-B935-20DF3DDA9B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</p:spTree>
    <p:extLst>
      <p:ext uri="{BB962C8B-B14F-4D97-AF65-F5344CB8AC3E}">
        <p14:creationId xmlns:p14="http://schemas.microsoft.com/office/powerpoint/2010/main" val="151570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8849" y="2185261"/>
            <a:ext cx="4346310" cy="3977000"/>
          </a:xfrm>
          <a:prstGeom prst="rect">
            <a:avLst/>
          </a:prstGeom>
        </p:spPr>
        <p:txBody>
          <a:bodyPr/>
          <a:lstStyle>
            <a:lvl1pPr marL="417919" indent="-417919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6E24C3-3673-D643-8290-BD66904281D8}"/>
              </a:ext>
            </a:extLst>
          </p:cNvPr>
          <p:cNvSpPr/>
          <p:nvPr userDrawn="1"/>
        </p:nvSpPr>
        <p:spPr>
          <a:xfrm>
            <a:off x="428848" y="633483"/>
            <a:ext cx="9028025" cy="1325563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078757-4BA5-844A-BD52-62586278454E}"/>
              </a:ext>
            </a:extLst>
          </p:cNvPr>
          <p:cNvSpPr/>
          <p:nvPr userDrawn="1"/>
        </p:nvSpPr>
        <p:spPr>
          <a:xfrm>
            <a:off x="746475" y="1003877"/>
            <a:ext cx="15600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0">
                <a:solidFill>
                  <a:schemeClr val="accent6"/>
                </a:solidFill>
                <a:latin typeface="Poppins SemiBold" pitchFamily="2" charset="77"/>
                <a:cs typeface="Poppins SemiBold" pitchFamily="2" charset="77"/>
              </a:rPr>
              <a:t>Activity: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7294EC-E722-A143-BE74-B4D88DB0A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0422" y="729730"/>
            <a:ext cx="7105180" cy="11330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activity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4F0122D-DD1C-6442-BEB5-918A4E54E7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2185261"/>
            <a:ext cx="4355412" cy="397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0445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208C48-2038-D848-93A1-0C6CF2C3B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8" r="27820" b="35086"/>
          <a:stretch/>
        </p:blipFill>
        <p:spPr>
          <a:xfrm>
            <a:off x="8806595" y="-2019568"/>
            <a:ext cx="585480" cy="745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A3160-606C-914E-B935-20DF3DDA9B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</p:spTree>
    <p:extLst>
      <p:ext uri="{BB962C8B-B14F-4D97-AF65-F5344CB8AC3E}">
        <p14:creationId xmlns:p14="http://schemas.microsoft.com/office/powerpoint/2010/main" val="148442327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A3160-606C-914E-B935-20DF3DDA9B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</p:spTree>
    <p:extLst>
      <p:ext uri="{BB962C8B-B14F-4D97-AF65-F5344CB8AC3E}">
        <p14:creationId xmlns:p14="http://schemas.microsoft.com/office/powerpoint/2010/main" val="52295849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1227CE-11D2-C14B-9F9F-9E1FABAEB8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33432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009F8B6-74A8-6142-BBF5-F8D8C2F39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76515" y="1825625"/>
            <a:ext cx="5048448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60B4FBF-9A37-CF4E-B544-EFEAEFD3E0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z="130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85837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1227CE-11D2-C14B-9F9F-9E1FABAEB8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81688" y="1825625"/>
            <a:ext cx="33432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009F8B6-74A8-6142-BBF5-F8D8C2F39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7" y="1825625"/>
            <a:ext cx="5048448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60B4FBF-9A37-CF4E-B544-EFEAEFD3E0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3141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z="130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6365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009F8B6-74A8-6142-BBF5-F8D8C2F39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905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60B4FBF-9A37-CF4E-B544-EFEAEFD3E0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z="130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71725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0C4A7-8964-8344-8CAF-48C4BC1C8DA3}"/>
              </a:ext>
            </a:extLst>
          </p:cNvPr>
          <p:cNvSpPr/>
          <p:nvPr/>
        </p:nvSpPr>
        <p:spPr>
          <a:xfrm>
            <a:off x="0" y="0"/>
            <a:ext cx="48130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C9BC0-3403-224F-BA91-D720858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766219"/>
            <a:ext cx="334327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371475" indent="-371475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6155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0C4A7-8964-8344-8CAF-48C4BC1C8DA3}"/>
              </a:ext>
            </a:extLst>
          </p:cNvPr>
          <p:cNvSpPr/>
          <p:nvPr/>
        </p:nvSpPr>
        <p:spPr>
          <a:xfrm>
            <a:off x="0" y="0"/>
            <a:ext cx="4813024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C9BC0-3403-224F-BA91-D720858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766219"/>
            <a:ext cx="334327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371475" indent="-371475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631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0C4A7-8964-8344-8CAF-48C4BC1C8DA3}"/>
              </a:ext>
            </a:extLst>
          </p:cNvPr>
          <p:cNvSpPr/>
          <p:nvPr/>
        </p:nvSpPr>
        <p:spPr>
          <a:xfrm>
            <a:off x="0" y="0"/>
            <a:ext cx="4813024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C9BC0-3403-224F-BA91-D720858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766219"/>
            <a:ext cx="334327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371475" indent="-371475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0C4A7-8964-8344-8CAF-48C4BC1C8DA3}"/>
              </a:ext>
            </a:extLst>
          </p:cNvPr>
          <p:cNvSpPr/>
          <p:nvPr/>
        </p:nvSpPr>
        <p:spPr>
          <a:xfrm>
            <a:off x="0" y="0"/>
            <a:ext cx="4813024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C9BC0-3403-224F-BA91-D720858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766219"/>
            <a:ext cx="334327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371475" indent="-371475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1770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978" y="834887"/>
            <a:ext cx="4215434" cy="5327374"/>
          </a:xfrm>
          <a:prstGeom prst="rect">
            <a:avLst/>
          </a:prstGeom>
        </p:spPr>
        <p:txBody>
          <a:bodyPr/>
          <a:lstStyle>
            <a:lvl1pPr marL="417909" indent="-417909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6E24C3-3673-D643-8290-BD66904281D8}"/>
              </a:ext>
            </a:extLst>
          </p:cNvPr>
          <p:cNvSpPr/>
          <p:nvPr/>
        </p:nvSpPr>
        <p:spPr>
          <a:xfrm>
            <a:off x="282643" y="633480"/>
            <a:ext cx="4375082" cy="5528782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078757-4BA5-844A-BD52-62586278454E}"/>
              </a:ext>
            </a:extLst>
          </p:cNvPr>
          <p:cNvSpPr/>
          <p:nvPr/>
        </p:nvSpPr>
        <p:spPr>
          <a:xfrm>
            <a:off x="819733" y="809183"/>
            <a:ext cx="1632178" cy="542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25" b="1" i="0">
                <a:solidFill>
                  <a:schemeClr val="accent6"/>
                </a:solidFill>
                <a:latin typeface="Poppins SemiBold" pitchFamily="2" charset="77"/>
                <a:cs typeface="Poppins SemiBold" pitchFamily="2" charset="77"/>
              </a:rPr>
              <a:t>Activity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7294EC-E722-A143-BE74-B4D88DB0A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7" y="2766219"/>
            <a:ext cx="364399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activity title</a:t>
            </a:r>
          </a:p>
        </p:txBody>
      </p:sp>
    </p:spTree>
    <p:extLst>
      <p:ext uri="{BB962C8B-B14F-4D97-AF65-F5344CB8AC3E}">
        <p14:creationId xmlns:p14="http://schemas.microsoft.com/office/powerpoint/2010/main" val="1993599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_breadcrumb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F38B38-D582-924A-A244-82611C9B9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990599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B4698C-8CAE-1D4F-BFA7-26D062876331}"/>
              </a:ext>
            </a:extLst>
          </p:cNvPr>
          <p:cNvSpPr/>
          <p:nvPr userDrawn="1"/>
        </p:nvSpPr>
        <p:spPr>
          <a:xfrm rot="18900000">
            <a:off x="3302320" y="1155298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E37059-AC88-9C41-8F65-08C71E6B00B9}"/>
              </a:ext>
            </a:extLst>
          </p:cNvPr>
          <p:cNvSpPr/>
          <p:nvPr userDrawn="1"/>
        </p:nvSpPr>
        <p:spPr>
          <a:xfrm rot="18900000">
            <a:off x="3426145" y="1307698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8E0EAC-FA26-0244-BB6A-83D59A86FD4E}"/>
              </a:ext>
            </a:extLst>
          </p:cNvPr>
          <p:cNvGrpSpPr/>
          <p:nvPr userDrawn="1"/>
        </p:nvGrpSpPr>
        <p:grpSpPr>
          <a:xfrm>
            <a:off x="3298888" y="1155298"/>
            <a:ext cx="3287181" cy="4045761"/>
            <a:chOff x="1159727" y="1628078"/>
            <a:chExt cx="4045761" cy="404576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F7D9D3-9F36-C946-8B89-711C1B19EAE9}"/>
                </a:ext>
              </a:extLst>
            </p:cNvPr>
            <p:cNvSpPr/>
            <p:nvPr userDrawn="1"/>
          </p:nvSpPr>
          <p:spPr>
            <a:xfrm rot="18900000">
              <a:off x="1159727" y="1628078"/>
              <a:ext cx="3893361" cy="3893361"/>
            </a:xfrm>
            <a:prstGeom prst="rect">
              <a:avLst/>
            </a:pr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B7CDB1-2B6E-8347-AE98-63D64F614590}"/>
                </a:ext>
              </a:extLst>
            </p:cNvPr>
            <p:cNvSpPr/>
            <p:nvPr userDrawn="1"/>
          </p:nvSpPr>
          <p:spPr>
            <a:xfrm rot="18900000">
              <a:off x="1312127" y="1780478"/>
              <a:ext cx="3893361" cy="3893361"/>
            </a:xfrm>
            <a:prstGeom prst="rect">
              <a:avLst/>
            </a:pr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D2254-1437-414D-8329-81F01F13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9A6C57-62DB-1C4B-9CCE-63A6F8C52387}"/>
              </a:ext>
            </a:extLst>
          </p:cNvPr>
          <p:cNvCxnSpPr>
            <a:cxnSpLocks/>
          </p:cNvCxnSpPr>
          <p:nvPr userDrawn="1"/>
        </p:nvCxnSpPr>
        <p:spPr>
          <a:xfrm>
            <a:off x="3950422" y="4162482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39D23D-3729-DC46-B1EE-E1EA2B7A273B}"/>
              </a:ext>
            </a:extLst>
          </p:cNvPr>
          <p:cNvCxnSpPr>
            <a:cxnSpLocks/>
          </p:cNvCxnSpPr>
          <p:nvPr userDrawn="1"/>
        </p:nvCxnSpPr>
        <p:spPr>
          <a:xfrm>
            <a:off x="3950422" y="2236700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F5796A-6179-CA46-9B89-E43819E2D16C}"/>
              </a:ext>
            </a:extLst>
          </p:cNvPr>
          <p:cNvSpPr txBox="1"/>
          <p:nvPr userDrawn="1"/>
        </p:nvSpPr>
        <p:spPr>
          <a:xfrm>
            <a:off x="3817859" y="2253612"/>
            <a:ext cx="2270285" cy="19088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50" b="0" i="0">
                <a:solidFill>
                  <a:schemeClr val="bg1"/>
                </a:solidFill>
                <a:latin typeface="Dosis Medium" pitchFamily="2" charset="77"/>
              </a:rPr>
              <a:t>Click here to add header text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7B0D98DC-A1F1-B64D-81A7-E5539D1D5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 sz="130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4C0A3595-985C-FC47-8893-A0789B0C0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1038" y="6356353"/>
            <a:ext cx="3343275" cy="365125"/>
          </a:xfrm>
        </p:spPr>
        <p:txBody>
          <a:bodyPr/>
          <a:lstStyle/>
          <a:p>
            <a:pPr algn="l"/>
            <a:r>
              <a:rPr lang="en-US"/>
              <a:t>© Aspen Labs 11/23/21</a:t>
            </a:r>
          </a:p>
        </p:txBody>
      </p:sp>
    </p:spTree>
    <p:extLst>
      <p:ext uri="{BB962C8B-B14F-4D97-AF65-F5344CB8AC3E}">
        <p14:creationId xmlns:p14="http://schemas.microsoft.com/office/powerpoint/2010/main" val="1469884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86B54-437D-F345-B517-030632BDA2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8848" y="2185261"/>
            <a:ext cx="4346310" cy="3977000"/>
          </a:xfrm>
          <a:prstGeom prst="rect">
            <a:avLst/>
          </a:prstGeom>
        </p:spPr>
        <p:txBody>
          <a:bodyPr/>
          <a:lstStyle>
            <a:lvl1pPr marL="417909" indent="-417909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7CFE-FBF9-7E4C-975C-73BAD5D59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8CD-8484-6D46-90FC-4DB1FDD58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6E24C3-3673-D643-8290-BD66904281D8}"/>
              </a:ext>
            </a:extLst>
          </p:cNvPr>
          <p:cNvSpPr/>
          <p:nvPr/>
        </p:nvSpPr>
        <p:spPr>
          <a:xfrm>
            <a:off x="428847" y="633481"/>
            <a:ext cx="9028025" cy="1325563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078757-4BA5-844A-BD52-62586278454E}"/>
              </a:ext>
            </a:extLst>
          </p:cNvPr>
          <p:cNvSpPr/>
          <p:nvPr/>
        </p:nvSpPr>
        <p:spPr>
          <a:xfrm>
            <a:off x="746474" y="1003875"/>
            <a:ext cx="15600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0">
                <a:solidFill>
                  <a:schemeClr val="accent6"/>
                </a:solidFill>
                <a:latin typeface="Poppins SemiBold" pitchFamily="2" charset="77"/>
                <a:cs typeface="Poppins SemiBold" pitchFamily="2" charset="77"/>
              </a:rPr>
              <a:t>Activity: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7294EC-E722-A143-BE74-B4D88DB0A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0422" y="729730"/>
            <a:ext cx="7105180" cy="11330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activity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4F0122D-DD1C-6442-BEB5-918A4E54E7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2185261"/>
            <a:ext cx="4355412" cy="397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9699113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mond divider_breadcrumb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F38B38-D582-924A-A244-82611C9B9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905999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B4698C-8CAE-1D4F-BFA7-26D062876331}"/>
              </a:ext>
            </a:extLst>
          </p:cNvPr>
          <p:cNvSpPr/>
          <p:nvPr/>
        </p:nvSpPr>
        <p:spPr>
          <a:xfrm rot="18900000">
            <a:off x="3302320" y="1155296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E37059-AC88-9C41-8F65-08C71E6B00B9}"/>
              </a:ext>
            </a:extLst>
          </p:cNvPr>
          <p:cNvSpPr/>
          <p:nvPr/>
        </p:nvSpPr>
        <p:spPr>
          <a:xfrm rot="18900000">
            <a:off x="3426145" y="1307696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8E0EAC-FA26-0244-BB6A-83D59A86FD4E}"/>
              </a:ext>
            </a:extLst>
          </p:cNvPr>
          <p:cNvGrpSpPr/>
          <p:nvPr/>
        </p:nvGrpSpPr>
        <p:grpSpPr>
          <a:xfrm>
            <a:off x="3298887" y="1155296"/>
            <a:ext cx="3287181" cy="4045761"/>
            <a:chOff x="1159727" y="1628078"/>
            <a:chExt cx="4045761" cy="404576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F7D9D3-9F36-C946-8B89-711C1B19EAE9}"/>
                </a:ext>
              </a:extLst>
            </p:cNvPr>
            <p:cNvSpPr/>
            <p:nvPr/>
          </p:nvSpPr>
          <p:spPr>
            <a:xfrm rot="18900000">
              <a:off x="1159727" y="1628078"/>
              <a:ext cx="3893361" cy="3893361"/>
            </a:xfrm>
            <a:prstGeom prst="rect">
              <a:avLst/>
            </a:pr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B7CDB1-2B6E-8347-AE98-63D64F614590}"/>
                </a:ext>
              </a:extLst>
            </p:cNvPr>
            <p:cNvSpPr/>
            <p:nvPr/>
          </p:nvSpPr>
          <p:spPr>
            <a:xfrm rot="18900000">
              <a:off x="1312127" y="1780478"/>
              <a:ext cx="3893361" cy="3893361"/>
            </a:xfrm>
            <a:prstGeom prst="rect">
              <a:avLst/>
            </a:pr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D2254-1437-414D-8329-81F01F13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9A6C57-62DB-1C4B-9CCE-63A6F8C52387}"/>
              </a:ext>
            </a:extLst>
          </p:cNvPr>
          <p:cNvCxnSpPr>
            <a:cxnSpLocks/>
          </p:cNvCxnSpPr>
          <p:nvPr/>
        </p:nvCxnSpPr>
        <p:spPr>
          <a:xfrm>
            <a:off x="3950421" y="4162482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39D23D-3729-DC46-B1EE-E1EA2B7A273B}"/>
              </a:ext>
            </a:extLst>
          </p:cNvPr>
          <p:cNvCxnSpPr>
            <a:cxnSpLocks/>
          </p:cNvCxnSpPr>
          <p:nvPr/>
        </p:nvCxnSpPr>
        <p:spPr>
          <a:xfrm>
            <a:off x="3950421" y="2236700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F5796A-6179-CA46-9B89-E43819E2D16C}"/>
              </a:ext>
            </a:extLst>
          </p:cNvPr>
          <p:cNvSpPr txBox="1"/>
          <p:nvPr/>
        </p:nvSpPr>
        <p:spPr>
          <a:xfrm>
            <a:off x="3817858" y="2253610"/>
            <a:ext cx="2270285" cy="19088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50" b="0" i="0">
                <a:solidFill>
                  <a:schemeClr val="bg1"/>
                </a:solidFill>
                <a:latin typeface="Dosis Medium" pitchFamily="2" charset="77"/>
              </a:rPr>
              <a:t>Click here to add header text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7B0D98DC-A1F1-B64D-81A7-E5539D1D5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z="1300"/>
              <a:t>Click to edit Master text styles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4C0A3595-985C-FC47-8893-A0789B0C0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1037" y="6356351"/>
            <a:ext cx="3343275" cy="365125"/>
          </a:xfrm>
        </p:spPr>
        <p:txBody>
          <a:bodyPr/>
          <a:lstStyle/>
          <a:p>
            <a:pPr algn="l"/>
            <a:r>
              <a:rPr lang="en-US"/>
              <a:t>© Aspen Labs 11/23/21</a:t>
            </a:r>
          </a:p>
        </p:txBody>
      </p:sp>
    </p:spTree>
    <p:extLst>
      <p:ext uri="{BB962C8B-B14F-4D97-AF65-F5344CB8AC3E}">
        <p14:creationId xmlns:p14="http://schemas.microsoft.com/office/powerpoint/2010/main" val="87881397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mond divider_breadcrumb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F38B38-D582-924A-A244-82611C9B9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905999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B4698C-8CAE-1D4F-BFA7-26D062876331}"/>
              </a:ext>
            </a:extLst>
          </p:cNvPr>
          <p:cNvSpPr/>
          <p:nvPr/>
        </p:nvSpPr>
        <p:spPr>
          <a:xfrm rot="18900000">
            <a:off x="3302320" y="1155296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E37059-AC88-9C41-8F65-08C71E6B00B9}"/>
              </a:ext>
            </a:extLst>
          </p:cNvPr>
          <p:cNvSpPr/>
          <p:nvPr/>
        </p:nvSpPr>
        <p:spPr>
          <a:xfrm rot="18900000">
            <a:off x="3426145" y="1307696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8E0EAC-FA26-0244-BB6A-83D59A86FD4E}"/>
              </a:ext>
            </a:extLst>
          </p:cNvPr>
          <p:cNvGrpSpPr/>
          <p:nvPr/>
        </p:nvGrpSpPr>
        <p:grpSpPr>
          <a:xfrm>
            <a:off x="3298887" y="1155296"/>
            <a:ext cx="3287181" cy="4045761"/>
            <a:chOff x="1159727" y="1628078"/>
            <a:chExt cx="4045761" cy="4045761"/>
          </a:xfrm>
          <a:solidFill>
            <a:schemeClr val="accent3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F7D9D3-9F36-C946-8B89-711C1B19EAE9}"/>
                </a:ext>
              </a:extLst>
            </p:cNvPr>
            <p:cNvSpPr/>
            <p:nvPr/>
          </p:nvSpPr>
          <p:spPr>
            <a:xfrm rot="18900000">
              <a:off x="1159727" y="16280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B7CDB1-2B6E-8347-AE98-63D64F614590}"/>
                </a:ext>
              </a:extLst>
            </p:cNvPr>
            <p:cNvSpPr/>
            <p:nvPr/>
          </p:nvSpPr>
          <p:spPr>
            <a:xfrm rot="18900000">
              <a:off x="1312127" y="17804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D2254-1437-414D-8329-81F01F13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9A6C57-62DB-1C4B-9CCE-63A6F8C52387}"/>
              </a:ext>
            </a:extLst>
          </p:cNvPr>
          <p:cNvCxnSpPr>
            <a:cxnSpLocks/>
          </p:cNvCxnSpPr>
          <p:nvPr/>
        </p:nvCxnSpPr>
        <p:spPr>
          <a:xfrm>
            <a:off x="3950421" y="4162482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39D23D-3729-DC46-B1EE-E1EA2B7A273B}"/>
              </a:ext>
            </a:extLst>
          </p:cNvPr>
          <p:cNvCxnSpPr>
            <a:cxnSpLocks/>
          </p:cNvCxnSpPr>
          <p:nvPr/>
        </p:nvCxnSpPr>
        <p:spPr>
          <a:xfrm>
            <a:off x="3950421" y="2236700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F5796A-6179-CA46-9B89-E43819E2D16C}"/>
              </a:ext>
            </a:extLst>
          </p:cNvPr>
          <p:cNvSpPr txBox="1"/>
          <p:nvPr/>
        </p:nvSpPr>
        <p:spPr>
          <a:xfrm>
            <a:off x="3817858" y="2253610"/>
            <a:ext cx="2270285" cy="19088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50" b="0" i="0">
                <a:solidFill>
                  <a:schemeClr val="bg1"/>
                </a:solidFill>
                <a:latin typeface="Dosis Medium" pitchFamily="2" charset="77"/>
              </a:rPr>
              <a:t>Click here to add header text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7B0D98DC-A1F1-B64D-81A7-E5539D1D5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z="1300"/>
              <a:t>Click to edit Master text styles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4C0A3595-985C-FC47-8893-A0789B0C0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1037" y="6356351"/>
            <a:ext cx="3343275" cy="365125"/>
          </a:xfrm>
        </p:spPr>
        <p:txBody>
          <a:bodyPr/>
          <a:lstStyle/>
          <a:p>
            <a:pPr algn="l"/>
            <a:r>
              <a:rPr lang="en-US"/>
              <a:t>© Aspen Labs 11/23/21</a:t>
            </a:r>
          </a:p>
        </p:txBody>
      </p:sp>
    </p:spTree>
    <p:extLst>
      <p:ext uri="{BB962C8B-B14F-4D97-AF65-F5344CB8AC3E}">
        <p14:creationId xmlns:p14="http://schemas.microsoft.com/office/powerpoint/2010/main" val="257873076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mond divider_breadcrumb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F38B38-D582-924A-A244-82611C9B9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905999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B4698C-8CAE-1D4F-BFA7-26D062876331}"/>
              </a:ext>
            </a:extLst>
          </p:cNvPr>
          <p:cNvSpPr/>
          <p:nvPr/>
        </p:nvSpPr>
        <p:spPr>
          <a:xfrm rot="18900000">
            <a:off x="3302320" y="1155296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E37059-AC88-9C41-8F65-08C71E6B00B9}"/>
              </a:ext>
            </a:extLst>
          </p:cNvPr>
          <p:cNvSpPr/>
          <p:nvPr/>
        </p:nvSpPr>
        <p:spPr>
          <a:xfrm rot="18900000">
            <a:off x="3426145" y="1307696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8E0EAC-FA26-0244-BB6A-83D59A86FD4E}"/>
              </a:ext>
            </a:extLst>
          </p:cNvPr>
          <p:cNvGrpSpPr/>
          <p:nvPr/>
        </p:nvGrpSpPr>
        <p:grpSpPr>
          <a:xfrm>
            <a:off x="3298887" y="1155296"/>
            <a:ext cx="3287181" cy="4045761"/>
            <a:chOff x="1159727" y="1628078"/>
            <a:chExt cx="4045761" cy="4045761"/>
          </a:xfrm>
          <a:solidFill>
            <a:schemeClr val="accent5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F7D9D3-9F36-C946-8B89-711C1B19EAE9}"/>
                </a:ext>
              </a:extLst>
            </p:cNvPr>
            <p:cNvSpPr/>
            <p:nvPr/>
          </p:nvSpPr>
          <p:spPr>
            <a:xfrm rot="18900000">
              <a:off x="1159727" y="16280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B7CDB1-2B6E-8347-AE98-63D64F614590}"/>
                </a:ext>
              </a:extLst>
            </p:cNvPr>
            <p:cNvSpPr/>
            <p:nvPr/>
          </p:nvSpPr>
          <p:spPr>
            <a:xfrm rot="18900000">
              <a:off x="1312127" y="17804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D2254-1437-414D-8329-81F01F13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9A6C57-62DB-1C4B-9CCE-63A6F8C52387}"/>
              </a:ext>
            </a:extLst>
          </p:cNvPr>
          <p:cNvCxnSpPr>
            <a:cxnSpLocks/>
          </p:cNvCxnSpPr>
          <p:nvPr/>
        </p:nvCxnSpPr>
        <p:spPr>
          <a:xfrm>
            <a:off x="3950421" y="4162482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39D23D-3729-DC46-B1EE-E1EA2B7A273B}"/>
              </a:ext>
            </a:extLst>
          </p:cNvPr>
          <p:cNvCxnSpPr>
            <a:cxnSpLocks/>
          </p:cNvCxnSpPr>
          <p:nvPr/>
        </p:nvCxnSpPr>
        <p:spPr>
          <a:xfrm>
            <a:off x="3950421" y="2236700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F5796A-6179-CA46-9B89-E43819E2D16C}"/>
              </a:ext>
            </a:extLst>
          </p:cNvPr>
          <p:cNvSpPr txBox="1"/>
          <p:nvPr/>
        </p:nvSpPr>
        <p:spPr>
          <a:xfrm>
            <a:off x="3817858" y="2253610"/>
            <a:ext cx="2270285" cy="19088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50" b="0" i="0">
                <a:solidFill>
                  <a:schemeClr val="bg1"/>
                </a:solidFill>
                <a:latin typeface="Dosis" pitchFamily="2" charset="77"/>
              </a:rPr>
              <a:t>Click here to add header text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7B0D98DC-A1F1-B64D-81A7-E5539D1D5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z="1300"/>
              <a:t>Click to edit Master text styles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4C0A3595-985C-FC47-8893-A0789B0C0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1037" y="6356351"/>
            <a:ext cx="3343275" cy="365125"/>
          </a:xfrm>
        </p:spPr>
        <p:txBody>
          <a:bodyPr/>
          <a:lstStyle/>
          <a:p>
            <a:pPr algn="l"/>
            <a:r>
              <a:rPr lang="en-US"/>
              <a:t>© Aspen Labs 11/23/21</a:t>
            </a:r>
          </a:p>
        </p:txBody>
      </p:sp>
    </p:spTree>
    <p:extLst>
      <p:ext uri="{BB962C8B-B14F-4D97-AF65-F5344CB8AC3E}">
        <p14:creationId xmlns:p14="http://schemas.microsoft.com/office/powerpoint/2010/main" val="71219906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AB3D3F-C28A-3F4C-867C-730F75C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1" y="2273438"/>
            <a:ext cx="854392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8E2187-3F13-A644-B6C6-CAE694234C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895" y="3898766"/>
            <a:ext cx="5152197" cy="812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334760808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AB3D3F-C28A-3F4C-867C-730F75C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1" y="2273438"/>
            <a:ext cx="854392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8E2187-3F13-A644-B6C6-CAE694234C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895" y="3898766"/>
            <a:ext cx="5152197" cy="812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114617682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AB3D3F-C28A-3F4C-867C-730F75C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1" y="2273438"/>
            <a:ext cx="854392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8E2187-3F13-A644-B6C6-CAE694234C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895" y="3898766"/>
            <a:ext cx="5152197" cy="812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76925370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AB3D3F-C28A-3F4C-867C-730F75C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1" y="2273438"/>
            <a:ext cx="854392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8E2187-3F13-A644-B6C6-CAE694234C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895" y="3898766"/>
            <a:ext cx="5152197" cy="812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405960058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1F59491-DE6E-C049-8889-A58FB2065004}"/>
              </a:ext>
            </a:extLst>
          </p:cNvPr>
          <p:cNvSpPr/>
          <p:nvPr/>
        </p:nvSpPr>
        <p:spPr>
          <a:xfrm>
            <a:off x="-144966" y="-401444"/>
            <a:ext cx="10346938" cy="7694342"/>
          </a:xfrm>
          <a:custGeom>
            <a:avLst/>
            <a:gdLst>
              <a:gd name="connsiteX0" fmla="*/ 8296508 w 12734693"/>
              <a:gd name="connsiteY0" fmla="*/ 7627434 h 7694342"/>
              <a:gd name="connsiteX1" fmla="*/ 12578576 w 12734693"/>
              <a:gd name="connsiteY1" fmla="*/ 3345366 h 7694342"/>
              <a:gd name="connsiteX2" fmla="*/ 12734693 w 12734693"/>
              <a:gd name="connsiteY2" fmla="*/ 0 h 7694342"/>
              <a:gd name="connsiteX3" fmla="*/ 223025 w 12734693"/>
              <a:gd name="connsiteY3" fmla="*/ 334537 h 7694342"/>
              <a:gd name="connsiteX4" fmla="*/ 0 w 12734693"/>
              <a:gd name="connsiteY4" fmla="*/ 334537 h 7694342"/>
              <a:gd name="connsiteX5" fmla="*/ 0 w 12734693"/>
              <a:gd name="connsiteY5" fmla="*/ 4259766 h 7694342"/>
              <a:gd name="connsiteX6" fmla="*/ 1538869 w 12734693"/>
              <a:gd name="connsiteY6" fmla="*/ 7694342 h 7694342"/>
              <a:gd name="connsiteX7" fmla="*/ 8296508 w 12734693"/>
              <a:gd name="connsiteY7" fmla="*/ 7627434 h 769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34693" h="7694342">
                <a:moveTo>
                  <a:pt x="8296508" y="7627434"/>
                </a:moveTo>
                <a:lnTo>
                  <a:pt x="12578576" y="3345366"/>
                </a:lnTo>
                <a:lnTo>
                  <a:pt x="12734693" y="0"/>
                </a:lnTo>
                <a:lnTo>
                  <a:pt x="223025" y="334537"/>
                </a:lnTo>
                <a:lnTo>
                  <a:pt x="0" y="334537"/>
                </a:lnTo>
                <a:lnTo>
                  <a:pt x="0" y="4259766"/>
                </a:lnTo>
                <a:lnTo>
                  <a:pt x="1538869" y="7694342"/>
                </a:lnTo>
                <a:lnTo>
                  <a:pt x="8296508" y="7627434"/>
                </a:lnTo>
                <a:close/>
              </a:path>
            </a:pathLst>
          </a:cu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A29FC7D-59B1-B04E-AE0E-F520953900F8}"/>
              </a:ext>
            </a:extLst>
          </p:cNvPr>
          <p:cNvSpPr/>
          <p:nvPr/>
        </p:nvSpPr>
        <p:spPr>
          <a:xfrm>
            <a:off x="-271811" y="-535259"/>
            <a:ext cx="10510025" cy="3858322"/>
          </a:xfrm>
          <a:custGeom>
            <a:avLst/>
            <a:gdLst>
              <a:gd name="connsiteX0" fmla="*/ 12801600 w 12935415"/>
              <a:gd name="connsiteY0" fmla="*/ 2297152 h 3858322"/>
              <a:gd name="connsiteX1" fmla="*/ 0 w 12935415"/>
              <a:gd name="connsiteY1" fmla="*/ 3858322 h 3858322"/>
              <a:gd name="connsiteX2" fmla="*/ 8987883 w 12935415"/>
              <a:gd name="connsiteY2" fmla="*/ 0 h 3858322"/>
              <a:gd name="connsiteX3" fmla="*/ 12935415 w 12935415"/>
              <a:gd name="connsiteY3" fmla="*/ 66908 h 3858322"/>
              <a:gd name="connsiteX4" fmla="*/ 12801600 w 12935415"/>
              <a:gd name="connsiteY4" fmla="*/ 2297152 h 385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5415" h="3858322">
                <a:moveTo>
                  <a:pt x="12801600" y="2297152"/>
                </a:moveTo>
                <a:lnTo>
                  <a:pt x="0" y="3858322"/>
                </a:lnTo>
                <a:lnTo>
                  <a:pt x="8987883" y="0"/>
                </a:lnTo>
                <a:lnTo>
                  <a:pt x="12935415" y="66908"/>
                </a:lnTo>
                <a:lnTo>
                  <a:pt x="12801600" y="2297152"/>
                </a:lnTo>
                <a:close/>
              </a:path>
            </a:pathLst>
          </a:cu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7A348DA-45D8-7841-AE2F-8BED59FC8975}"/>
              </a:ext>
            </a:extLst>
          </p:cNvPr>
          <p:cNvSpPr/>
          <p:nvPr/>
        </p:nvSpPr>
        <p:spPr>
          <a:xfrm>
            <a:off x="1087244" y="5486400"/>
            <a:ext cx="7266413" cy="1739590"/>
          </a:xfrm>
          <a:custGeom>
            <a:avLst/>
            <a:gdLst>
              <a:gd name="connsiteX0" fmla="*/ 0 w 8943278"/>
              <a:gd name="connsiteY0" fmla="*/ 1739590 h 1739590"/>
              <a:gd name="connsiteX1" fmla="*/ 691376 w 8943278"/>
              <a:gd name="connsiteY1" fmla="*/ 289932 h 1739590"/>
              <a:gd name="connsiteX2" fmla="*/ 8452625 w 8943278"/>
              <a:gd name="connsiteY2" fmla="*/ 0 h 1739590"/>
              <a:gd name="connsiteX3" fmla="*/ 8943278 w 8943278"/>
              <a:gd name="connsiteY3" fmla="*/ 1561171 h 1739590"/>
              <a:gd name="connsiteX4" fmla="*/ 0 w 8943278"/>
              <a:gd name="connsiteY4" fmla="*/ 1739590 h 173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3278" h="1739590">
                <a:moveTo>
                  <a:pt x="0" y="1739590"/>
                </a:moveTo>
                <a:lnTo>
                  <a:pt x="691376" y="289932"/>
                </a:lnTo>
                <a:lnTo>
                  <a:pt x="8452625" y="0"/>
                </a:lnTo>
                <a:lnTo>
                  <a:pt x="8943278" y="1561171"/>
                </a:lnTo>
                <a:lnTo>
                  <a:pt x="0" y="1739590"/>
                </a:lnTo>
                <a:close/>
              </a:path>
            </a:pathLst>
          </a:cu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4B423B-B8FB-7341-A3C6-EEABED522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B965807-490B-4A42-8C99-00B6EAFD5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C5D8B-2126-A949-8EED-A4FB5C5E83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5C19D-C60F-2042-941E-7A889C8F3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4778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6EAEF8A-BF18-294D-A8FD-5FBBE9AED3B2}"/>
              </a:ext>
            </a:extLst>
          </p:cNvPr>
          <p:cNvGrpSpPr/>
          <p:nvPr/>
        </p:nvGrpSpPr>
        <p:grpSpPr>
          <a:xfrm>
            <a:off x="217449" y="-1204333"/>
            <a:ext cx="9930161" cy="8452625"/>
            <a:chOff x="423746" y="-535259"/>
            <a:chExt cx="12221737" cy="75159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CB33852-16B2-3B4E-B6A5-5AAD01FAD8C4}"/>
                </a:ext>
              </a:extLst>
            </p:cNvPr>
            <p:cNvSpPr/>
            <p:nvPr/>
          </p:nvSpPr>
          <p:spPr>
            <a:xfrm>
              <a:off x="1360449" y="-312234"/>
              <a:ext cx="11017405" cy="1940312"/>
            </a:xfrm>
            <a:custGeom>
              <a:avLst/>
              <a:gdLst>
                <a:gd name="connsiteX0" fmla="*/ 0 w 11017405"/>
                <a:gd name="connsiteY0" fmla="*/ 0 h 1940312"/>
                <a:gd name="connsiteX1" fmla="*/ 223024 w 11017405"/>
                <a:gd name="connsiteY1" fmla="*/ 1182029 h 1940312"/>
                <a:gd name="connsiteX2" fmla="*/ 11017405 w 11017405"/>
                <a:gd name="connsiteY2" fmla="*/ 1940312 h 1940312"/>
                <a:gd name="connsiteX3" fmla="*/ 10995102 w 11017405"/>
                <a:gd name="connsiteY3" fmla="*/ 200722 h 1940312"/>
                <a:gd name="connsiteX4" fmla="*/ 0 w 11017405"/>
                <a:gd name="connsiteY4" fmla="*/ 0 h 19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7405" h="1940312">
                  <a:moveTo>
                    <a:pt x="0" y="0"/>
                  </a:moveTo>
                  <a:lnTo>
                    <a:pt x="223024" y="1182029"/>
                  </a:lnTo>
                  <a:lnTo>
                    <a:pt x="11017405" y="1940312"/>
                  </a:lnTo>
                  <a:lnTo>
                    <a:pt x="10995102" y="200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6AE45F9-33DA-264F-A49B-C5C92B886297}"/>
                </a:ext>
              </a:extLst>
            </p:cNvPr>
            <p:cNvSpPr/>
            <p:nvPr/>
          </p:nvSpPr>
          <p:spPr>
            <a:xfrm>
              <a:off x="446049" y="-535259"/>
              <a:ext cx="12065619" cy="6289288"/>
            </a:xfrm>
            <a:custGeom>
              <a:avLst/>
              <a:gdLst>
                <a:gd name="connsiteX0" fmla="*/ 1918010 w 12065619"/>
                <a:gd name="connsiteY0" fmla="*/ 0 h 6289288"/>
                <a:gd name="connsiteX1" fmla="*/ 0 w 12065619"/>
                <a:gd name="connsiteY1" fmla="*/ 3947532 h 6289288"/>
                <a:gd name="connsiteX2" fmla="*/ 12065619 w 12065619"/>
                <a:gd name="connsiteY2" fmla="*/ 6289288 h 6289288"/>
                <a:gd name="connsiteX3" fmla="*/ 11909502 w 12065619"/>
                <a:gd name="connsiteY3" fmla="*/ 223025 h 6289288"/>
                <a:gd name="connsiteX4" fmla="*/ 1918010 w 12065619"/>
                <a:gd name="connsiteY4" fmla="*/ 0 h 628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619" h="6289288">
                  <a:moveTo>
                    <a:pt x="1918010" y="0"/>
                  </a:moveTo>
                  <a:lnTo>
                    <a:pt x="0" y="3947532"/>
                  </a:lnTo>
                  <a:lnTo>
                    <a:pt x="12065619" y="6289288"/>
                  </a:lnTo>
                  <a:lnTo>
                    <a:pt x="11909502" y="223025"/>
                  </a:lnTo>
                  <a:lnTo>
                    <a:pt x="1918010" y="0"/>
                  </a:ln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FC22423-01E9-4B4C-8F1F-AC8333BEF9FC}"/>
                </a:ext>
              </a:extLst>
            </p:cNvPr>
            <p:cNvSpPr/>
            <p:nvPr/>
          </p:nvSpPr>
          <p:spPr>
            <a:xfrm>
              <a:off x="423746" y="1806498"/>
              <a:ext cx="12221737" cy="5174165"/>
            </a:xfrm>
            <a:custGeom>
              <a:avLst/>
              <a:gdLst>
                <a:gd name="connsiteX0" fmla="*/ 0 w 12221737"/>
                <a:gd name="connsiteY0" fmla="*/ 1538868 h 5174165"/>
                <a:gd name="connsiteX1" fmla="*/ 12221737 w 12221737"/>
                <a:gd name="connsiteY1" fmla="*/ 0 h 5174165"/>
                <a:gd name="connsiteX2" fmla="*/ 12021015 w 12221737"/>
                <a:gd name="connsiteY2" fmla="*/ 4326673 h 5174165"/>
                <a:gd name="connsiteX3" fmla="*/ 11084313 w 12221737"/>
                <a:gd name="connsiteY3" fmla="*/ 5174165 h 5174165"/>
                <a:gd name="connsiteX4" fmla="*/ 1650381 w 12221737"/>
                <a:gd name="connsiteY4" fmla="*/ 5151863 h 5174165"/>
                <a:gd name="connsiteX5" fmla="*/ 0 w 12221737"/>
                <a:gd name="connsiteY5" fmla="*/ 1538868 h 517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21737" h="5174165">
                  <a:moveTo>
                    <a:pt x="0" y="1538868"/>
                  </a:moveTo>
                  <a:lnTo>
                    <a:pt x="12221737" y="0"/>
                  </a:lnTo>
                  <a:lnTo>
                    <a:pt x="12021015" y="4326673"/>
                  </a:lnTo>
                  <a:lnTo>
                    <a:pt x="11084313" y="5174165"/>
                  </a:lnTo>
                  <a:lnTo>
                    <a:pt x="1650381" y="5151863"/>
                  </a:lnTo>
                  <a:lnTo>
                    <a:pt x="0" y="1538868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727983A-BC81-BB4C-B2CF-F86AF12D4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8A89070-8533-7A49-9DC5-9DD44150D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916D2-69C4-1B49-91DD-FB8FB66E77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5ED97-6569-C941-96C5-09B95A602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3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043BA-322C-FF41-BB99-113DBB75B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107C8-1253-C747-8854-B91B712B6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53C267-F3EF-234A-BD63-AACC7A105C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95463" y="1596325"/>
            <a:ext cx="6315075" cy="4580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17E23A7-718B-154C-B17B-460B78DECB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5540" y="396098"/>
            <a:ext cx="3194921" cy="89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86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mond divider_breadcrumb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F38B38-D582-924A-A244-82611C9B9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990599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B4698C-8CAE-1D4F-BFA7-26D062876331}"/>
              </a:ext>
            </a:extLst>
          </p:cNvPr>
          <p:cNvSpPr/>
          <p:nvPr userDrawn="1"/>
        </p:nvSpPr>
        <p:spPr>
          <a:xfrm rot="18900000">
            <a:off x="3302320" y="1155298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E37059-AC88-9C41-8F65-08C71E6B00B9}"/>
              </a:ext>
            </a:extLst>
          </p:cNvPr>
          <p:cNvSpPr/>
          <p:nvPr userDrawn="1"/>
        </p:nvSpPr>
        <p:spPr>
          <a:xfrm rot="18900000">
            <a:off x="3426145" y="1307698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8E0EAC-FA26-0244-BB6A-83D59A86FD4E}"/>
              </a:ext>
            </a:extLst>
          </p:cNvPr>
          <p:cNvGrpSpPr/>
          <p:nvPr userDrawn="1"/>
        </p:nvGrpSpPr>
        <p:grpSpPr>
          <a:xfrm>
            <a:off x="3298888" y="1155298"/>
            <a:ext cx="3287181" cy="4045761"/>
            <a:chOff x="1159727" y="1628078"/>
            <a:chExt cx="4045761" cy="4045761"/>
          </a:xfrm>
          <a:solidFill>
            <a:schemeClr val="accent3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F7D9D3-9F36-C946-8B89-711C1B19EAE9}"/>
                </a:ext>
              </a:extLst>
            </p:cNvPr>
            <p:cNvSpPr/>
            <p:nvPr userDrawn="1"/>
          </p:nvSpPr>
          <p:spPr>
            <a:xfrm rot="18900000">
              <a:off x="1159727" y="16280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B7CDB1-2B6E-8347-AE98-63D64F614590}"/>
                </a:ext>
              </a:extLst>
            </p:cNvPr>
            <p:cNvSpPr/>
            <p:nvPr userDrawn="1"/>
          </p:nvSpPr>
          <p:spPr>
            <a:xfrm rot="18900000">
              <a:off x="1312127" y="17804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D2254-1437-414D-8329-81F01F13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9A6C57-62DB-1C4B-9CCE-63A6F8C52387}"/>
              </a:ext>
            </a:extLst>
          </p:cNvPr>
          <p:cNvCxnSpPr>
            <a:cxnSpLocks/>
          </p:cNvCxnSpPr>
          <p:nvPr userDrawn="1"/>
        </p:nvCxnSpPr>
        <p:spPr>
          <a:xfrm>
            <a:off x="3950422" y="4162482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39D23D-3729-DC46-B1EE-E1EA2B7A273B}"/>
              </a:ext>
            </a:extLst>
          </p:cNvPr>
          <p:cNvCxnSpPr>
            <a:cxnSpLocks/>
          </p:cNvCxnSpPr>
          <p:nvPr userDrawn="1"/>
        </p:nvCxnSpPr>
        <p:spPr>
          <a:xfrm>
            <a:off x="3950422" y="2236700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F5796A-6179-CA46-9B89-E43819E2D16C}"/>
              </a:ext>
            </a:extLst>
          </p:cNvPr>
          <p:cNvSpPr txBox="1"/>
          <p:nvPr userDrawn="1"/>
        </p:nvSpPr>
        <p:spPr>
          <a:xfrm>
            <a:off x="3817859" y="2253612"/>
            <a:ext cx="2270285" cy="19088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50" b="0" i="0">
                <a:solidFill>
                  <a:schemeClr val="bg1"/>
                </a:solidFill>
                <a:latin typeface="Dosis Medium" pitchFamily="2" charset="77"/>
              </a:rPr>
              <a:t>Click here to add header text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7B0D98DC-A1F1-B64D-81A7-E5539D1D5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 sz="130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4C0A3595-985C-FC47-8893-A0789B0C0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1038" y="6356353"/>
            <a:ext cx="3343275" cy="365125"/>
          </a:xfrm>
        </p:spPr>
        <p:txBody>
          <a:bodyPr/>
          <a:lstStyle/>
          <a:p>
            <a:pPr algn="l"/>
            <a:r>
              <a:rPr lang="en-US"/>
              <a:t>© Aspen Labs 11/23/21</a:t>
            </a:r>
          </a:p>
        </p:txBody>
      </p:sp>
    </p:spTree>
    <p:extLst>
      <p:ext uri="{BB962C8B-B14F-4D97-AF65-F5344CB8AC3E}">
        <p14:creationId xmlns:p14="http://schemas.microsoft.com/office/powerpoint/2010/main" val="54901341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6082CD-999A-E74C-BC75-C55CDB2D10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D2DD-17E3-2044-A4CA-523B9BC8C5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6796D8-2485-A74B-AE91-A87C65D0959E}"/>
              </a:ext>
            </a:extLst>
          </p:cNvPr>
          <p:cNvGrpSpPr/>
          <p:nvPr/>
        </p:nvGrpSpPr>
        <p:grpSpPr>
          <a:xfrm>
            <a:off x="-271811" y="-468351"/>
            <a:ext cx="10745594" cy="7605131"/>
            <a:chOff x="-334537" y="-468351"/>
            <a:chExt cx="13225347" cy="760513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4A8653E-AA95-4748-9A99-4C253E1ACF2F}"/>
                </a:ext>
              </a:extLst>
            </p:cNvPr>
            <p:cNvSpPr/>
            <p:nvPr/>
          </p:nvSpPr>
          <p:spPr>
            <a:xfrm>
              <a:off x="-334537" y="-200722"/>
              <a:ext cx="12890810" cy="4036742"/>
            </a:xfrm>
            <a:custGeom>
              <a:avLst/>
              <a:gdLst>
                <a:gd name="connsiteX0" fmla="*/ 0 w 12890810"/>
                <a:gd name="connsiteY0" fmla="*/ 1338146 h 4036742"/>
                <a:gd name="connsiteX1" fmla="*/ 1204332 w 12890810"/>
                <a:gd name="connsiteY1" fmla="*/ 4036742 h 4036742"/>
                <a:gd name="connsiteX2" fmla="*/ 10861288 w 12890810"/>
                <a:gd name="connsiteY2" fmla="*/ 3813717 h 4036742"/>
                <a:gd name="connsiteX3" fmla="*/ 12890810 w 12890810"/>
                <a:gd name="connsiteY3" fmla="*/ 0 h 4036742"/>
                <a:gd name="connsiteX4" fmla="*/ 133815 w 12890810"/>
                <a:gd name="connsiteY4" fmla="*/ 22302 h 4036742"/>
                <a:gd name="connsiteX5" fmla="*/ 0 w 12890810"/>
                <a:gd name="connsiteY5" fmla="*/ 1338146 h 403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90810" h="4036742">
                  <a:moveTo>
                    <a:pt x="0" y="1338146"/>
                  </a:moveTo>
                  <a:lnTo>
                    <a:pt x="1204332" y="4036742"/>
                  </a:lnTo>
                  <a:lnTo>
                    <a:pt x="10861288" y="3813717"/>
                  </a:lnTo>
                  <a:lnTo>
                    <a:pt x="12890810" y="0"/>
                  </a:lnTo>
                  <a:lnTo>
                    <a:pt x="133815" y="22302"/>
                  </a:lnTo>
                  <a:lnTo>
                    <a:pt x="0" y="1338146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5BCC06-D0B5-344B-8D2E-3D64496670CD}"/>
                </a:ext>
              </a:extLst>
            </p:cNvPr>
            <p:cNvSpPr/>
            <p:nvPr/>
          </p:nvSpPr>
          <p:spPr>
            <a:xfrm>
              <a:off x="-133815" y="-468351"/>
              <a:ext cx="12600878" cy="7515922"/>
            </a:xfrm>
            <a:custGeom>
              <a:avLst/>
              <a:gdLst>
                <a:gd name="connsiteX0" fmla="*/ 0 w 12600878"/>
                <a:gd name="connsiteY0" fmla="*/ 4795024 h 7515922"/>
                <a:gd name="connsiteX1" fmla="*/ 5352586 w 12600878"/>
                <a:gd name="connsiteY1" fmla="*/ 89210 h 7515922"/>
                <a:gd name="connsiteX2" fmla="*/ 9300117 w 12600878"/>
                <a:gd name="connsiteY2" fmla="*/ 0 h 7515922"/>
                <a:gd name="connsiteX3" fmla="*/ 12600878 w 12600878"/>
                <a:gd name="connsiteY3" fmla="*/ 3969834 h 7515922"/>
                <a:gd name="connsiteX4" fmla="*/ 12467064 w 12600878"/>
                <a:gd name="connsiteY4" fmla="*/ 7515922 h 7515922"/>
                <a:gd name="connsiteX5" fmla="*/ 0 w 12600878"/>
                <a:gd name="connsiteY5" fmla="*/ 7493619 h 7515922"/>
                <a:gd name="connsiteX6" fmla="*/ 0 w 12600878"/>
                <a:gd name="connsiteY6" fmla="*/ 4795024 h 75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00878" h="7515922">
                  <a:moveTo>
                    <a:pt x="0" y="4795024"/>
                  </a:moveTo>
                  <a:lnTo>
                    <a:pt x="5352586" y="89210"/>
                  </a:lnTo>
                  <a:lnTo>
                    <a:pt x="9300117" y="0"/>
                  </a:lnTo>
                  <a:lnTo>
                    <a:pt x="12600878" y="3969834"/>
                  </a:lnTo>
                  <a:lnTo>
                    <a:pt x="12467064" y="7515922"/>
                  </a:lnTo>
                  <a:lnTo>
                    <a:pt x="0" y="7493619"/>
                  </a:lnTo>
                  <a:lnTo>
                    <a:pt x="0" y="4795024"/>
                  </a:lnTo>
                  <a:close/>
                </a:path>
              </a:pathLst>
            </a:cu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6A844A6-E2A0-CF4C-ACC1-A40D4D14A207}"/>
                </a:ext>
              </a:extLst>
            </p:cNvPr>
            <p:cNvSpPr/>
            <p:nvPr/>
          </p:nvSpPr>
          <p:spPr>
            <a:xfrm>
              <a:off x="-245327" y="5151863"/>
              <a:ext cx="13136137" cy="1984917"/>
            </a:xfrm>
            <a:custGeom>
              <a:avLst/>
              <a:gdLst>
                <a:gd name="connsiteX0" fmla="*/ 13136137 w 13136137"/>
                <a:gd name="connsiteY0" fmla="*/ 0 h 1984917"/>
                <a:gd name="connsiteX1" fmla="*/ 0 w 13136137"/>
                <a:gd name="connsiteY1" fmla="*/ 1315844 h 1984917"/>
                <a:gd name="connsiteX2" fmla="*/ 22303 w 13136137"/>
                <a:gd name="connsiteY2" fmla="*/ 1873405 h 1984917"/>
                <a:gd name="connsiteX3" fmla="*/ 12667786 w 13136137"/>
                <a:gd name="connsiteY3" fmla="*/ 1984917 h 1984917"/>
                <a:gd name="connsiteX4" fmla="*/ 13136137 w 13136137"/>
                <a:gd name="connsiteY4" fmla="*/ 0 h 19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36137" h="1984917">
                  <a:moveTo>
                    <a:pt x="13136137" y="0"/>
                  </a:moveTo>
                  <a:lnTo>
                    <a:pt x="0" y="1315844"/>
                  </a:lnTo>
                  <a:lnTo>
                    <a:pt x="22303" y="1873405"/>
                  </a:lnTo>
                  <a:lnTo>
                    <a:pt x="12667786" y="1984917"/>
                  </a:lnTo>
                  <a:lnTo>
                    <a:pt x="13136137" y="0"/>
                  </a:lnTo>
                  <a:close/>
                </a:path>
              </a:pathLst>
            </a:cu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16BD8D1-74CC-D049-975F-AAE18007E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B4FCCE4-2D5E-E04B-9FDD-4FFBAA436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094621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D1517CC-1194-E04E-B38A-C3C719E975BF}"/>
              </a:ext>
            </a:extLst>
          </p:cNvPr>
          <p:cNvGrpSpPr/>
          <p:nvPr/>
        </p:nvGrpSpPr>
        <p:grpSpPr>
          <a:xfrm>
            <a:off x="-181206" y="-557561"/>
            <a:ext cx="10292575" cy="7627434"/>
            <a:chOff x="-223024" y="-557561"/>
            <a:chExt cx="12667785" cy="762743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667D7CD-9B8F-9541-8A1E-7F50B4E81F5D}"/>
                </a:ext>
              </a:extLst>
            </p:cNvPr>
            <p:cNvSpPr/>
            <p:nvPr/>
          </p:nvSpPr>
          <p:spPr>
            <a:xfrm>
              <a:off x="-223024" y="-245327"/>
              <a:ext cx="8497229" cy="7315200"/>
            </a:xfrm>
            <a:custGeom>
              <a:avLst/>
              <a:gdLst>
                <a:gd name="connsiteX0" fmla="*/ 1248936 w 8497229"/>
                <a:gd name="connsiteY0" fmla="*/ 0 h 7315200"/>
                <a:gd name="connsiteX1" fmla="*/ 8497229 w 8497229"/>
                <a:gd name="connsiteY1" fmla="*/ 6467707 h 7315200"/>
                <a:gd name="connsiteX2" fmla="*/ 7493619 w 8497229"/>
                <a:gd name="connsiteY2" fmla="*/ 7315200 h 7315200"/>
                <a:gd name="connsiteX3" fmla="*/ 0 w 8497229"/>
                <a:gd name="connsiteY3" fmla="*/ 7248293 h 7315200"/>
                <a:gd name="connsiteX4" fmla="*/ 0 w 8497229"/>
                <a:gd name="connsiteY4" fmla="*/ 44605 h 7315200"/>
                <a:gd name="connsiteX5" fmla="*/ 1248936 w 8497229"/>
                <a:gd name="connsiteY5" fmla="*/ 0 h 731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97229" h="7315200">
                  <a:moveTo>
                    <a:pt x="1248936" y="0"/>
                  </a:moveTo>
                  <a:lnTo>
                    <a:pt x="8497229" y="6467707"/>
                  </a:lnTo>
                  <a:lnTo>
                    <a:pt x="7493619" y="7315200"/>
                  </a:lnTo>
                  <a:lnTo>
                    <a:pt x="0" y="7248293"/>
                  </a:lnTo>
                  <a:lnTo>
                    <a:pt x="0" y="44605"/>
                  </a:lnTo>
                  <a:lnTo>
                    <a:pt x="1248936" y="0"/>
                  </a:lnTo>
                  <a:close/>
                </a:path>
              </a:pathLst>
            </a:cu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A20A153-75F6-A847-AED4-412EEAEDB4D8}"/>
                </a:ext>
              </a:extLst>
            </p:cNvPr>
            <p:cNvSpPr/>
            <p:nvPr/>
          </p:nvSpPr>
          <p:spPr>
            <a:xfrm>
              <a:off x="2520176" y="-557561"/>
              <a:ext cx="9835375" cy="7582829"/>
            </a:xfrm>
            <a:custGeom>
              <a:avLst/>
              <a:gdLst>
                <a:gd name="connsiteX0" fmla="*/ 9835375 w 9835375"/>
                <a:gd name="connsiteY0" fmla="*/ 7493620 h 7582829"/>
                <a:gd name="connsiteX1" fmla="*/ 0 w 9835375"/>
                <a:gd name="connsiteY1" fmla="*/ 7582829 h 7582829"/>
                <a:gd name="connsiteX2" fmla="*/ 66907 w 9835375"/>
                <a:gd name="connsiteY2" fmla="*/ 1717288 h 7582829"/>
                <a:gd name="connsiteX3" fmla="*/ 6021658 w 9835375"/>
                <a:gd name="connsiteY3" fmla="*/ 0 h 7582829"/>
                <a:gd name="connsiteX4" fmla="*/ 9813073 w 9835375"/>
                <a:gd name="connsiteY4" fmla="*/ 223024 h 7582829"/>
                <a:gd name="connsiteX5" fmla="*/ 9835375 w 9835375"/>
                <a:gd name="connsiteY5" fmla="*/ 7493620 h 758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35375" h="7582829">
                  <a:moveTo>
                    <a:pt x="9835375" y="7493620"/>
                  </a:moveTo>
                  <a:lnTo>
                    <a:pt x="0" y="7582829"/>
                  </a:lnTo>
                  <a:lnTo>
                    <a:pt x="66907" y="1717288"/>
                  </a:lnTo>
                  <a:lnTo>
                    <a:pt x="6021658" y="0"/>
                  </a:lnTo>
                  <a:lnTo>
                    <a:pt x="9813073" y="223024"/>
                  </a:lnTo>
                  <a:lnTo>
                    <a:pt x="9835375" y="749362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D4ACD2C-467D-4D4F-9E1F-440026E802D6}"/>
                </a:ext>
              </a:extLst>
            </p:cNvPr>
            <p:cNvSpPr/>
            <p:nvPr/>
          </p:nvSpPr>
          <p:spPr>
            <a:xfrm>
              <a:off x="8586439" y="-512956"/>
              <a:ext cx="3858322" cy="5776332"/>
            </a:xfrm>
            <a:custGeom>
              <a:avLst/>
              <a:gdLst>
                <a:gd name="connsiteX0" fmla="*/ 0 w 3858322"/>
                <a:gd name="connsiteY0" fmla="*/ 0 h 5776332"/>
                <a:gd name="connsiteX1" fmla="*/ 3858322 w 3858322"/>
                <a:gd name="connsiteY1" fmla="*/ 5776332 h 5776332"/>
                <a:gd name="connsiteX2" fmla="*/ 3769112 w 3858322"/>
                <a:gd name="connsiteY2" fmla="*/ 133815 h 5776332"/>
                <a:gd name="connsiteX3" fmla="*/ 0 w 3858322"/>
                <a:gd name="connsiteY3" fmla="*/ 0 h 577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8322" h="5776332">
                  <a:moveTo>
                    <a:pt x="0" y="0"/>
                  </a:moveTo>
                  <a:lnTo>
                    <a:pt x="3858322" y="5776332"/>
                  </a:lnTo>
                  <a:lnTo>
                    <a:pt x="3769112" y="133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09B5866-FE44-D34A-926F-B34BDD16F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00C33CC-5B41-394E-B831-98B65B662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11793-BF0A-744E-89A7-B5B395D108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FB3DE-C80C-D747-A627-E6A9A716A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2757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B4B61494-58ED-5044-9EE8-E5789BE8BA19}"/>
              </a:ext>
            </a:extLst>
          </p:cNvPr>
          <p:cNvSpPr/>
          <p:nvPr/>
        </p:nvSpPr>
        <p:spPr>
          <a:xfrm>
            <a:off x="4095285" y="-267629"/>
            <a:ext cx="5979842" cy="7337502"/>
          </a:xfrm>
          <a:custGeom>
            <a:avLst/>
            <a:gdLst>
              <a:gd name="connsiteX0" fmla="*/ 0 w 7359805"/>
              <a:gd name="connsiteY0" fmla="*/ 7225990 h 7337502"/>
              <a:gd name="connsiteX1" fmla="*/ 1784195 w 7359805"/>
              <a:gd name="connsiteY1" fmla="*/ 0 h 7337502"/>
              <a:gd name="connsiteX2" fmla="*/ 7359805 w 7359805"/>
              <a:gd name="connsiteY2" fmla="*/ 44605 h 7337502"/>
              <a:gd name="connsiteX3" fmla="*/ 7292898 w 7359805"/>
              <a:gd name="connsiteY3" fmla="*/ 4795024 h 7337502"/>
              <a:gd name="connsiteX4" fmla="*/ 4906537 w 7359805"/>
              <a:gd name="connsiteY4" fmla="*/ 7337502 h 7337502"/>
              <a:gd name="connsiteX5" fmla="*/ 0 w 7359805"/>
              <a:gd name="connsiteY5" fmla="*/ 7225990 h 733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9805" h="7337502">
                <a:moveTo>
                  <a:pt x="0" y="7225990"/>
                </a:moveTo>
                <a:lnTo>
                  <a:pt x="1784195" y="0"/>
                </a:lnTo>
                <a:lnTo>
                  <a:pt x="7359805" y="44605"/>
                </a:lnTo>
                <a:lnTo>
                  <a:pt x="7292898" y="4795024"/>
                </a:lnTo>
                <a:lnTo>
                  <a:pt x="4906537" y="7337502"/>
                </a:lnTo>
                <a:lnTo>
                  <a:pt x="0" y="7225990"/>
                </a:lnTo>
                <a:close/>
              </a:path>
            </a:pathLst>
          </a:custGeom>
          <a:solidFill>
            <a:schemeClr val="accent3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A7F1455-CDB9-6740-8211-4A9E47BD3DBB}"/>
              </a:ext>
            </a:extLst>
          </p:cNvPr>
          <p:cNvSpPr/>
          <p:nvPr/>
        </p:nvSpPr>
        <p:spPr>
          <a:xfrm>
            <a:off x="-144966" y="-267629"/>
            <a:ext cx="7520104" cy="7627434"/>
          </a:xfrm>
          <a:custGeom>
            <a:avLst/>
            <a:gdLst>
              <a:gd name="connsiteX0" fmla="*/ 1204332 w 9255513"/>
              <a:gd name="connsiteY0" fmla="*/ 7627434 h 7627434"/>
              <a:gd name="connsiteX1" fmla="*/ 2787805 w 9255513"/>
              <a:gd name="connsiteY1" fmla="*/ 6445405 h 7627434"/>
              <a:gd name="connsiteX2" fmla="*/ 5531005 w 9255513"/>
              <a:gd name="connsiteY2" fmla="*/ 7315200 h 7627434"/>
              <a:gd name="connsiteX3" fmla="*/ 9255513 w 9255513"/>
              <a:gd name="connsiteY3" fmla="*/ 7292897 h 7627434"/>
              <a:gd name="connsiteX4" fmla="*/ 7828157 w 9255513"/>
              <a:gd name="connsiteY4" fmla="*/ 0 h 7627434"/>
              <a:gd name="connsiteX5" fmla="*/ 0 w 9255513"/>
              <a:gd name="connsiteY5" fmla="*/ 89209 h 7627434"/>
              <a:gd name="connsiteX6" fmla="*/ 66908 w 9255513"/>
              <a:gd name="connsiteY6" fmla="*/ 7315200 h 7627434"/>
              <a:gd name="connsiteX7" fmla="*/ 1204332 w 9255513"/>
              <a:gd name="connsiteY7" fmla="*/ 7627434 h 762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5513" h="7627434">
                <a:moveTo>
                  <a:pt x="1204332" y="7627434"/>
                </a:moveTo>
                <a:lnTo>
                  <a:pt x="2787805" y="6445405"/>
                </a:lnTo>
                <a:lnTo>
                  <a:pt x="5531005" y="7315200"/>
                </a:lnTo>
                <a:lnTo>
                  <a:pt x="9255513" y="7292897"/>
                </a:lnTo>
                <a:lnTo>
                  <a:pt x="7828157" y="0"/>
                </a:lnTo>
                <a:lnTo>
                  <a:pt x="0" y="89209"/>
                </a:lnTo>
                <a:lnTo>
                  <a:pt x="66908" y="7315200"/>
                </a:lnTo>
                <a:lnTo>
                  <a:pt x="1204332" y="7627434"/>
                </a:lnTo>
                <a:close/>
              </a:path>
            </a:pathLst>
          </a:cu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3E0EA36-4FEE-2E42-A8D4-A3B986A53924}"/>
              </a:ext>
            </a:extLst>
          </p:cNvPr>
          <p:cNvSpPr/>
          <p:nvPr/>
        </p:nvSpPr>
        <p:spPr>
          <a:xfrm>
            <a:off x="7773794" y="-401444"/>
            <a:ext cx="2373816" cy="6846849"/>
          </a:xfrm>
          <a:custGeom>
            <a:avLst/>
            <a:gdLst>
              <a:gd name="connsiteX0" fmla="*/ 0 w 2921620"/>
              <a:gd name="connsiteY0" fmla="*/ 66907 h 6846849"/>
              <a:gd name="connsiteX1" fmla="*/ 1494264 w 2921620"/>
              <a:gd name="connsiteY1" fmla="*/ 6333893 h 6846849"/>
              <a:gd name="connsiteX2" fmla="*/ 2832410 w 2921620"/>
              <a:gd name="connsiteY2" fmla="*/ 6846849 h 6846849"/>
              <a:gd name="connsiteX3" fmla="*/ 2921620 w 2921620"/>
              <a:gd name="connsiteY3" fmla="*/ 0 h 6846849"/>
              <a:gd name="connsiteX4" fmla="*/ 0 w 2921620"/>
              <a:gd name="connsiteY4" fmla="*/ 66907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1620" h="6846849">
                <a:moveTo>
                  <a:pt x="0" y="66907"/>
                </a:moveTo>
                <a:lnTo>
                  <a:pt x="1494264" y="6333893"/>
                </a:lnTo>
                <a:lnTo>
                  <a:pt x="2832410" y="6846849"/>
                </a:lnTo>
                <a:lnTo>
                  <a:pt x="2921620" y="0"/>
                </a:lnTo>
                <a:lnTo>
                  <a:pt x="0" y="66907"/>
                </a:lnTo>
                <a:close/>
              </a:path>
            </a:pathLst>
          </a:custGeom>
          <a:solidFill>
            <a:schemeClr val="accent3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02798F-9FDE-E04A-BD5F-7418F86D4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92FF47D-06D0-0F40-BB3D-70CE419A2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0D3F6-04A0-BF4F-881A-5F022ABAD8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0472C-B7F2-4042-9EA8-939E728881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7944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94237CB-1359-F641-8008-18C4A1236ECF}"/>
              </a:ext>
            </a:extLst>
          </p:cNvPr>
          <p:cNvGrpSpPr/>
          <p:nvPr/>
        </p:nvGrpSpPr>
        <p:grpSpPr>
          <a:xfrm>
            <a:off x="-271811" y="-178420"/>
            <a:ext cx="10274455" cy="7337503"/>
            <a:chOff x="-334537" y="-178420"/>
            <a:chExt cx="12645483" cy="733750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93A152-0407-8344-8C07-849EC3C0C0F0}"/>
                </a:ext>
              </a:extLst>
            </p:cNvPr>
            <p:cNvSpPr/>
            <p:nvPr/>
          </p:nvSpPr>
          <p:spPr>
            <a:xfrm>
              <a:off x="-334537" y="245327"/>
              <a:ext cx="4393581" cy="6779941"/>
            </a:xfrm>
            <a:custGeom>
              <a:avLst/>
              <a:gdLst>
                <a:gd name="connsiteX0" fmla="*/ 0 w 4393581"/>
                <a:gd name="connsiteY0" fmla="*/ 0 h 6779941"/>
                <a:gd name="connsiteX1" fmla="*/ 4393581 w 4393581"/>
                <a:gd name="connsiteY1" fmla="*/ 6779941 h 6779941"/>
                <a:gd name="connsiteX2" fmla="*/ 22303 w 4393581"/>
                <a:gd name="connsiteY2" fmla="*/ 6713034 h 6779941"/>
                <a:gd name="connsiteX3" fmla="*/ 0 w 4393581"/>
                <a:gd name="connsiteY3" fmla="*/ 0 h 677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3581" h="6779941">
                  <a:moveTo>
                    <a:pt x="0" y="0"/>
                  </a:moveTo>
                  <a:lnTo>
                    <a:pt x="4393581" y="6779941"/>
                  </a:lnTo>
                  <a:lnTo>
                    <a:pt x="22303" y="6713034"/>
                  </a:lnTo>
                  <a:cubicBezTo>
                    <a:pt x="14869" y="4475356"/>
                    <a:pt x="7434" y="2237678"/>
                    <a:pt x="0" y="0"/>
                  </a:cubicBez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F00A8DC-53C9-7B47-B2CE-3DD94B8E8DA7}"/>
                </a:ext>
              </a:extLst>
            </p:cNvPr>
            <p:cNvSpPr/>
            <p:nvPr/>
          </p:nvSpPr>
          <p:spPr>
            <a:xfrm>
              <a:off x="-267629" y="-178420"/>
              <a:ext cx="8720253" cy="7337503"/>
            </a:xfrm>
            <a:custGeom>
              <a:avLst/>
              <a:gdLst>
                <a:gd name="connsiteX0" fmla="*/ 735980 w 8720253"/>
                <a:gd name="connsiteY0" fmla="*/ 22303 h 7337503"/>
                <a:gd name="connsiteX1" fmla="*/ 8720253 w 8720253"/>
                <a:gd name="connsiteY1" fmla="*/ 2832410 h 7337503"/>
                <a:gd name="connsiteX2" fmla="*/ 4059044 w 8720253"/>
                <a:gd name="connsiteY2" fmla="*/ 7337503 h 7337503"/>
                <a:gd name="connsiteX3" fmla="*/ 0 w 8720253"/>
                <a:gd name="connsiteY3" fmla="*/ 7225991 h 7337503"/>
                <a:gd name="connsiteX4" fmla="*/ 66907 w 8720253"/>
                <a:gd name="connsiteY4" fmla="*/ 0 h 7337503"/>
                <a:gd name="connsiteX5" fmla="*/ 735980 w 8720253"/>
                <a:gd name="connsiteY5" fmla="*/ 22303 h 733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0253" h="7337503">
                  <a:moveTo>
                    <a:pt x="735980" y="22303"/>
                  </a:moveTo>
                  <a:lnTo>
                    <a:pt x="8720253" y="2832410"/>
                  </a:lnTo>
                  <a:lnTo>
                    <a:pt x="4059044" y="7337503"/>
                  </a:lnTo>
                  <a:lnTo>
                    <a:pt x="0" y="7225991"/>
                  </a:lnTo>
                  <a:lnTo>
                    <a:pt x="66907" y="0"/>
                  </a:lnTo>
                  <a:lnTo>
                    <a:pt x="735980" y="22303"/>
                  </a:ln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E933BA7-14B1-CC48-BF6A-C7674E2C582D}"/>
                </a:ext>
              </a:extLst>
            </p:cNvPr>
            <p:cNvSpPr/>
            <p:nvPr/>
          </p:nvSpPr>
          <p:spPr>
            <a:xfrm>
              <a:off x="1739590" y="-156117"/>
              <a:ext cx="10571356" cy="7069873"/>
            </a:xfrm>
            <a:custGeom>
              <a:avLst/>
              <a:gdLst>
                <a:gd name="connsiteX0" fmla="*/ 10459844 w 10571356"/>
                <a:gd name="connsiteY0" fmla="*/ 0 h 7069873"/>
                <a:gd name="connsiteX1" fmla="*/ 446049 w 10571356"/>
                <a:gd name="connsiteY1" fmla="*/ 758283 h 7069873"/>
                <a:gd name="connsiteX2" fmla="*/ 0 w 10571356"/>
                <a:gd name="connsiteY2" fmla="*/ 7069873 h 7069873"/>
                <a:gd name="connsiteX3" fmla="*/ 10571356 w 10571356"/>
                <a:gd name="connsiteY3" fmla="*/ 7069873 h 7069873"/>
                <a:gd name="connsiteX4" fmla="*/ 10459844 w 10571356"/>
                <a:gd name="connsiteY4" fmla="*/ 0 h 706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1356" h="7069873">
                  <a:moveTo>
                    <a:pt x="10459844" y="0"/>
                  </a:moveTo>
                  <a:lnTo>
                    <a:pt x="446049" y="758283"/>
                  </a:lnTo>
                  <a:lnTo>
                    <a:pt x="0" y="7069873"/>
                  </a:lnTo>
                  <a:lnTo>
                    <a:pt x="10571356" y="7069873"/>
                  </a:lnTo>
                  <a:lnTo>
                    <a:pt x="10459844" y="0"/>
                  </a:ln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B9E43A4-280C-E048-A898-920709CA3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D3CAE59-D7E7-4D49-B3D0-CF8C5D47B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EB62A-C3FE-B342-86BF-B537B6D41F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53DD4-A5C3-F24C-A2BC-0A0D40C57E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3687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BED5FE-5B02-664C-AF3F-CA4A34A02C24}"/>
              </a:ext>
            </a:extLst>
          </p:cNvPr>
          <p:cNvGrpSpPr/>
          <p:nvPr/>
        </p:nvGrpSpPr>
        <p:grpSpPr>
          <a:xfrm>
            <a:off x="-199328" y="-401444"/>
            <a:ext cx="10057006" cy="7471317"/>
            <a:chOff x="-245327" y="-401444"/>
            <a:chExt cx="12377854" cy="747131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600340A-EDEB-6B44-A58B-21D8278274FA}"/>
                </a:ext>
              </a:extLst>
            </p:cNvPr>
            <p:cNvSpPr/>
            <p:nvPr/>
          </p:nvSpPr>
          <p:spPr>
            <a:xfrm>
              <a:off x="-200722" y="-401444"/>
              <a:ext cx="12333249" cy="7426712"/>
            </a:xfrm>
            <a:custGeom>
              <a:avLst/>
              <a:gdLst>
                <a:gd name="connsiteX0" fmla="*/ 1538868 w 12333249"/>
                <a:gd name="connsiteY0" fmla="*/ 223024 h 7426712"/>
                <a:gd name="connsiteX1" fmla="*/ 0 w 12333249"/>
                <a:gd name="connsiteY1" fmla="*/ 3144644 h 7426712"/>
                <a:gd name="connsiteX2" fmla="*/ 22302 w 12333249"/>
                <a:gd name="connsiteY2" fmla="*/ 7359805 h 7426712"/>
                <a:gd name="connsiteX3" fmla="*/ 11463454 w 12333249"/>
                <a:gd name="connsiteY3" fmla="*/ 7426712 h 7426712"/>
                <a:gd name="connsiteX4" fmla="*/ 12333249 w 12333249"/>
                <a:gd name="connsiteY4" fmla="*/ 5932449 h 7426712"/>
                <a:gd name="connsiteX5" fmla="*/ 10482146 w 12333249"/>
                <a:gd name="connsiteY5" fmla="*/ 0 h 7426712"/>
                <a:gd name="connsiteX6" fmla="*/ 1538868 w 12333249"/>
                <a:gd name="connsiteY6" fmla="*/ 223024 h 74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33249" h="7426712">
                  <a:moveTo>
                    <a:pt x="1538868" y="223024"/>
                  </a:moveTo>
                  <a:lnTo>
                    <a:pt x="0" y="3144644"/>
                  </a:lnTo>
                  <a:lnTo>
                    <a:pt x="22302" y="7359805"/>
                  </a:lnTo>
                  <a:lnTo>
                    <a:pt x="11463454" y="7426712"/>
                  </a:lnTo>
                  <a:lnTo>
                    <a:pt x="12333249" y="5932449"/>
                  </a:lnTo>
                  <a:lnTo>
                    <a:pt x="10482146" y="0"/>
                  </a:lnTo>
                  <a:lnTo>
                    <a:pt x="1538868" y="223024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5BAD644-8A64-B045-B7FF-EB4E84955151}"/>
                </a:ext>
              </a:extLst>
            </p:cNvPr>
            <p:cNvSpPr/>
            <p:nvPr/>
          </p:nvSpPr>
          <p:spPr>
            <a:xfrm>
              <a:off x="-245327" y="-379141"/>
              <a:ext cx="10571356" cy="3144643"/>
            </a:xfrm>
            <a:custGeom>
              <a:avLst/>
              <a:gdLst>
                <a:gd name="connsiteX0" fmla="*/ 10571356 w 10571356"/>
                <a:gd name="connsiteY0" fmla="*/ 0 h 3144643"/>
                <a:gd name="connsiteX1" fmla="*/ 0 w 10571356"/>
                <a:gd name="connsiteY1" fmla="*/ 3144643 h 3144643"/>
                <a:gd name="connsiteX2" fmla="*/ 1516566 w 10571356"/>
                <a:gd name="connsiteY2" fmla="*/ 156117 h 3144643"/>
                <a:gd name="connsiteX3" fmla="*/ 10571356 w 10571356"/>
                <a:gd name="connsiteY3" fmla="*/ 0 h 314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1356" h="3144643">
                  <a:moveTo>
                    <a:pt x="10571356" y="0"/>
                  </a:moveTo>
                  <a:lnTo>
                    <a:pt x="0" y="3144643"/>
                  </a:lnTo>
                  <a:lnTo>
                    <a:pt x="1516566" y="156117"/>
                  </a:lnTo>
                  <a:lnTo>
                    <a:pt x="10571356" y="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9FE9425-B6C7-C241-ABD8-3C58DB3E4F7E}"/>
                </a:ext>
              </a:extLst>
            </p:cNvPr>
            <p:cNvSpPr/>
            <p:nvPr/>
          </p:nvSpPr>
          <p:spPr>
            <a:xfrm>
              <a:off x="-156117" y="5486400"/>
              <a:ext cx="12288644" cy="1583473"/>
            </a:xfrm>
            <a:custGeom>
              <a:avLst/>
              <a:gdLst>
                <a:gd name="connsiteX0" fmla="*/ 12288644 w 12288644"/>
                <a:gd name="connsiteY0" fmla="*/ 0 h 1583473"/>
                <a:gd name="connsiteX1" fmla="*/ 11396546 w 12288644"/>
                <a:gd name="connsiteY1" fmla="*/ 1583473 h 1583473"/>
                <a:gd name="connsiteX2" fmla="*/ 0 w 12288644"/>
                <a:gd name="connsiteY2" fmla="*/ 1449659 h 1583473"/>
                <a:gd name="connsiteX3" fmla="*/ 12288644 w 12288644"/>
                <a:gd name="connsiteY3" fmla="*/ 0 h 158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88644" h="1583473">
                  <a:moveTo>
                    <a:pt x="12288644" y="0"/>
                  </a:moveTo>
                  <a:lnTo>
                    <a:pt x="11396546" y="1583473"/>
                  </a:lnTo>
                  <a:lnTo>
                    <a:pt x="0" y="1449659"/>
                  </a:lnTo>
                  <a:lnTo>
                    <a:pt x="12288644" y="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FCEE659-B3FA-4446-ACB5-188A4EE1D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7BA2ED5-C14E-754F-88D1-2B8FED300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D7B30-8372-7E41-A11D-84BFDD69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4990F-40AA-A840-A887-0309E59256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6039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88F7CC-217D-DF46-82BA-7B50AEABD87E}"/>
              </a:ext>
            </a:extLst>
          </p:cNvPr>
          <p:cNvGrpSpPr/>
          <p:nvPr/>
        </p:nvGrpSpPr>
        <p:grpSpPr>
          <a:xfrm>
            <a:off x="-2232717" y="-679940"/>
            <a:ext cx="6360689" cy="10199764"/>
            <a:chOff x="-2747959" y="-679940"/>
            <a:chExt cx="7828540" cy="101997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73EA30-8BBB-F84F-998C-645910301AC0}"/>
                </a:ext>
              </a:extLst>
            </p:cNvPr>
            <p:cNvSpPr/>
            <p:nvPr/>
          </p:nvSpPr>
          <p:spPr>
            <a:xfrm rot="20860189">
              <a:off x="-992483" y="-679940"/>
              <a:ext cx="2047007" cy="2244808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939969-BD7E-B845-B8F0-5AFDF1FD9566}"/>
                </a:ext>
              </a:extLst>
            </p:cNvPr>
            <p:cNvSpPr/>
            <p:nvPr/>
          </p:nvSpPr>
          <p:spPr>
            <a:xfrm rot="393424">
              <a:off x="-1326803" y="1172122"/>
              <a:ext cx="2506304" cy="177259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2D5EC4-8941-9142-8C0F-8AAC7B81271D}"/>
                </a:ext>
              </a:extLst>
            </p:cNvPr>
            <p:cNvSpPr/>
            <p:nvPr/>
          </p:nvSpPr>
          <p:spPr>
            <a:xfrm rot="629228">
              <a:off x="-2247319" y="2770097"/>
              <a:ext cx="3057499" cy="3092928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EC3A05-02CD-6347-B02B-B86F11FFD6E9}"/>
                </a:ext>
              </a:extLst>
            </p:cNvPr>
            <p:cNvSpPr/>
            <p:nvPr/>
          </p:nvSpPr>
          <p:spPr>
            <a:xfrm rot="19517406">
              <a:off x="-1482823" y="3866550"/>
              <a:ext cx="3844425" cy="3397083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7B740A-5A8E-0348-B2FB-D63B58EA7B77}"/>
                </a:ext>
              </a:extLst>
            </p:cNvPr>
            <p:cNvSpPr/>
            <p:nvPr/>
          </p:nvSpPr>
          <p:spPr>
            <a:xfrm rot="15875464">
              <a:off x="180769" y="5531998"/>
              <a:ext cx="2454648" cy="339708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EF1961-5675-2143-AA22-A087409071E2}"/>
                </a:ext>
              </a:extLst>
            </p:cNvPr>
            <p:cNvSpPr/>
            <p:nvPr/>
          </p:nvSpPr>
          <p:spPr>
            <a:xfrm rot="18516709">
              <a:off x="1918611" y="6357853"/>
              <a:ext cx="2926858" cy="339708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C5A259-8D97-B54F-A62F-E662707E2721}"/>
                </a:ext>
              </a:extLst>
            </p:cNvPr>
            <p:cNvSpPr/>
            <p:nvPr/>
          </p:nvSpPr>
          <p:spPr>
            <a:xfrm rot="18945652">
              <a:off x="-2747959" y="-4123"/>
              <a:ext cx="3494276" cy="299595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6F18DC-3C0F-1C47-B875-227EC50B3BA9}"/>
              </a:ext>
            </a:extLst>
          </p:cNvPr>
          <p:cNvGrpSpPr/>
          <p:nvPr/>
        </p:nvGrpSpPr>
        <p:grpSpPr>
          <a:xfrm rot="11603271">
            <a:off x="7636821" y="-1574919"/>
            <a:ext cx="5228877" cy="9137804"/>
            <a:chOff x="-2747959" y="-679940"/>
            <a:chExt cx="6435541" cy="91378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D9CC9E-81B3-5E48-B674-439920274A6D}"/>
                </a:ext>
              </a:extLst>
            </p:cNvPr>
            <p:cNvSpPr/>
            <p:nvPr/>
          </p:nvSpPr>
          <p:spPr>
            <a:xfrm rot="20860189">
              <a:off x="-992483" y="-679940"/>
              <a:ext cx="2047007" cy="2244808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05922A-8F4B-8C4E-975E-6F9AFA882C0D}"/>
                </a:ext>
              </a:extLst>
            </p:cNvPr>
            <p:cNvSpPr/>
            <p:nvPr/>
          </p:nvSpPr>
          <p:spPr>
            <a:xfrm rot="393424">
              <a:off x="-1326803" y="1172122"/>
              <a:ext cx="2506304" cy="177259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09E1DA-5FA2-8842-931C-27EDB021A35A}"/>
                </a:ext>
              </a:extLst>
            </p:cNvPr>
            <p:cNvSpPr/>
            <p:nvPr/>
          </p:nvSpPr>
          <p:spPr>
            <a:xfrm rot="629228">
              <a:off x="-2247319" y="2770097"/>
              <a:ext cx="3057499" cy="3092928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E41259-9BD1-5D49-8C3B-F1EF741E5D60}"/>
                </a:ext>
              </a:extLst>
            </p:cNvPr>
            <p:cNvSpPr/>
            <p:nvPr/>
          </p:nvSpPr>
          <p:spPr>
            <a:xfrm rot="19517406">
              <a:off x="-1482823" y="3866550"/>
              <a:ext cx="3844425" cy="3397083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ECE9D4-124A-A444-AB55-83B56A6E3138}"/>
                </a:ext>
              </a:extLst>
            </p:cNvPr>
            <p:cNvSpPr/>
            <p:nvPr/>
          </p:nvSpPr>
          <p:spPr>
            <a:xfrm rot="15875464">
              <a:off x="180769" y="5531998"/>
              <a:ext cx="2454648" cy="339708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55E4C0-F5C5-444E-8CFF-F70310D75160}"/>
                </a:ext>
              </a:extLst>
            </p:cNvPr>
            <p:cNvSpPr/>
            <p:nvPr/>
          </p:nvSpPr>
          <p:spPr>
            <a:xfrm rot="12372435">
              <a:off x="2327655" y="6010799"/>
              <a:ext cx="1359927" cy="2331544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800D1A-B3E0-5A46-8843-01668450DED6}"/>
                </a:ext>
              </a:extLst>
            </p:cNvPr>
            <p:cNvSpPr/>
            <p:nvPr/>
          </p:nvSpPr>
          <p:spPr>
            <a:xfrm rot="18945652">
              <a:off x="-2747959" y="-4123"/>
              <a:ext cx="3494276" cy="299595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26A165A0-D186-8D49-A9F5-6A1F6DCEDA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F12AA0B-32A5-F042-A84C-4D717BF8F0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96202-5117-4F44-BDB4-FD61C40EF0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5C4D5-3B77-6547-9213-357997BC6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859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 – 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9" y="705022"/>
            <a:ext cx="9201697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59" y="1807912"/>
            <a:ext cx="9320779" cy="4146575"/>
          </a:xfrm>
        </p:spPr>
        <p:txBody>
          <a:bodyPr>
            <a:noAutofit/>
          </a:bodyPr>
          <a:lstStyle>
            <a:lvl1pPr marL="232172" marR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6511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ark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F3C02-9410-5347-B2F7-DF2A3851E26F}"/>
              </a:ext>
            </a:extLst>
          </p:cNvPr>
          <p:cNvSpPr/>
          <p:nvPr/>
        </p:nvSpPr>
        <p:spPr>
          <a:xfrm>
            <a:off x="0" y="1"/>
            <a:ext cx="9906000" cy="1580827"/>
          </a:xfrm>
          <a:prstGeom prst="rect">
            <a:avLst/>
          </a:prstGeom>
          <a:solidFill>
            <a:srgbClr val="4D5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8" y="705022"/>
            <a:ext cx="8652334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solidFill>
                  <a:schemeClr val="bg1"/>
                </a:solidFill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59" y="1807912"/>
            <a:ext cx="9320779" cy="4146575"/>
          </a:xfrm>
        </p:spPr>
        <p:txBody>
          <a:bodyPr>
            <a:noAutofit/>
          </a:bodyPr>
          <a:lstStyle>
            <a:lvl1pPr marL="232172" marR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2ABED-77C7-3D43-A285-6FE89E75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538" y="508934"/>
            <a:ext cx="340093" cy="7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0398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arkHeader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F3C02-9410-5347-B2F7-DF2A3851E26F}"/>
              </a:ext>
            </a:extLst>
          </p:cNvPr>
          <p:cNvSpPr/>
          <p:nvPr/>
        </p:nvSpPr>
        <p:spPr>
          <a:xfrm>
            <a:off x="0" y="1"/>
            <a:ext cx="9906000" cy="1580827"/>
          </a:xfrm>
          <a:prstGeom prst="rect">
            <a:avLst/>
          </a:prstGeom>
          <a:solidFill>
            <a:srgbClr val="4D5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8" y="705022"/>
            <a:ext cx="8652334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solidFill>
                  <a:schemeClr val="bg1"/>
                </a:solidFill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59" y="1807912"/>
            <a:ext cx="9320779" cy="4146575"/>
          </a:xfrm>
        </p:spPr>
        <p:txBody>
          <a:bodyPr>
            <a:noAutofit/>
          </a:bodyPr>
          <a:lstStyle>
            <a:lvl1pPr marL="232172" marR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2ABED-77C7-3D43-A285-6FE89E75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538" y="508934"/>
            <a:ext cx="340093" cy="7701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4A4E07-0A0D-454B-8768-07AE1ABBA09E}"/>
              </a:ext>
            </a:extLst>
          </p:cNvPr>
          <p:cNvSpPr/>
          <p:nvPr/>
        </p:nvSpPr>
        <p:spPr>
          <a:xfrm>
            <a:off x="159117" y="6400800"/>
            <a:ext cx="1137403" cy="23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205573160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ark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F3C02-9410-5347-B2F7-DF2A3851E26F}"/>
              </a:ext>
            </a:extLst>
          </p:cNvPr>
          <p:cNvSpPr/>
          <p:nvPr/>
        </p:nvSpPr>
        <p:spPr>
          <a:xfrm>
            <a:off x="0" y="3288891"/>
            <a:ext cx="9906000" cy="3569110"/>
          </a:xfrm>
          <a:prstGeom prst="rect">
            <a:avLst/>
          </a:prstGeom>
          <a:solidFill>
            <a:srgbClr val="4D5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2ABED-77C7-3D43-A285-6FE89E75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538" y="508934"/>
            <a:ext cx="340093" cy="7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53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mond divider_breadcrumb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F38B38-D582-924A-A244-82611C9B9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990599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B4698C-8CAE-1D4F-BFA7-26D062876331}"/>
              </a:ext>
            </a:extLst>
          </p:cNvPr>
          <p:cNvSpPr/>
          <p:nvPr userDrawn="1"/>
        </p:nvSpPr>
        <p:spPr>
          <a:xfrm rot="18900000">
            <a:off x="3302320" y="1155298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E37059-AC88-9C41-8F65-08C71E6B00B9}"/>
              </a:ext>
            </a:extLst>
          </p:cNvPr>
          <p:cNvSpPr/>
          <p:nvPr userDrawn="1"/>
        </p:nvSpPr>
        <p:spPr>
          <a:xfrm rot="18900000">
            <a:off x="3426145" y="1307698"/>
            <a:ext cx="3163356" cy="389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8E0EAC-FA26-0244-BB6A-83D59A86FD4E}"/>
              </a:ext>
            </a:extLst>
          </p:cNvPr>
          <p:cNvGrpSpPr/>
          <p:nvPr userDrawn="1"/>
        </p:nvGrpSpPr>
        <p:grpSpPr>
          <a:xfrm>
            <a:off x="3298888" y="1155298"/>
            <a:ext cx="3287181" cy="4045761"/>
            <a:chOff x="1159727" y="1628078"/>
            <a:chExt cx="4045761" cy="4045761"/>
          </a:xfrm>
          <a:solidFill>
            <a:schemeClr val="accent5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F7D9D3-9F36-C946-8B89-711C1B19EAE9}"/>
                </a:ext>
              </a:extLst>
            </p:cNvPr>
            <p:cNvSpPr/>
            <p:nvPr userDrawn="1"/>
          </p:nvSpPr>
          <p:spPr>
            <a:xfrm rot="18900000">
              <a:off x="1159727" y="16280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B7CDB1-2B6E-8347-AE98-63D64F614590}"/>
                </a:ext>
              </a:extLst>
            </p:cNvPr>
            <p:cNvSpPr/>
            <p:nvPr userDrawn="1"/>
          </p:nvSpPr>
          <p:spPr>
            <a:xfrm rot="18900000">
              <a:off x="1312127" y="1780478"/>
              <a:ext cx="3893361" cy="389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D2254-1437-414D-8329-81F01F13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9A6C57-62DB-1C4B-9CCE-63A6F8C52387}"/>
              </a:ext>
            </a:extLst>
          </p:cNvPr>
          <p:cNvCxnSpPr>
            <a:cxnSpLocks/>
          </p:cNvCxnSpPr>
          <p:nvPr userDrawn="1"/>
        </p:nvCxnSpPr>
        <p:spPr>
          <a:xfrm>
            <a:off x="3950422" y="4162482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39D23D-3729-DC46-B1EE-E1EA2B7A273B}"/>
              </a:ext>
            </a:extLst>
          </p:cNvPr>
          <p:cNvCxnSpPr>
            <a:cxnSpLocks/>
          </p:cNvCxnSpPr>
          <p:nvPr userDrawn="1"/>
        </p:nvCxnSpPr>
        <p:spPr>
          <a:xfrm>
            <a:off x="3950422" y="2236700"/>
            <a:ext cx="20149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F5796A-6179-CA46-9B89-E43819E2D16C}"/>
              </a:ext>
            </a:extLst>
          </p:cNvPr>
          <p:cNvSpPr txBox="1"/>
          <p:nvPr userDrawn="1"/>
        </p:nvSpPr>
        <p:spPr>
          <a:xfrm>
            <a:off x="3817859" y="2253612"/>
            <a:ext cx="2270285" cy="19088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50" b="0" i="0">
                <a:solidFill>
                  <a:schemeClr val="bg1"/>
                </a:solidFill>
                <a:latin typeface="Dosis" pitchFamily="2" charset="77"/>
              </a:rPr>
              <a:t>Click here to add header text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7B0D98DC-A1F1-B64D-81A7-E5539D1D5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 sz="130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4C0A3595-985C-FC47-8893-A0789B0C0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1038" y="6356353"/>
            <a:ext cx="3343275" cy="365125"/>
          </a:xfrm>
        </p:spPr>
        <p:txBody>
          <a:bodyPr/>
          <a:lstStyle/>
          <a:p>
            <a:pPr algn="l"/>
            <a:r>
              <a:rPr lang="en-US"/>
              <a:t>© Aspen Labs 11/23/21</a:t>
            </a:r>
          </a:p>
        </p:txBody>
      </p:sp>
    </p:spTree>
    <p:extLst>
      <p:ext uri="{BB962C8B-B14F-4D97-AF65-F5344CB8AC3E}">
        <p14:creationId xmlns:p14="http://schemas.microsoft.com/office/powerpoint/2010/main" val="367515314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Dark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F3C02-9410-5347-B2F7-DF2A3851E26F}"/>
              </a:ext>
            </a:extLst>
          </p:cNvPr>
          <p:cNvSpPr/>
          <p:nvPr/>
        </p:nvSpPr>
        <p:spPr>
          <a:xfrm>
            <a:off x="0" y="1"/>
            <a:ext cx="9906000" cy="6858001"/>
          </a:xfrm>
          <a:prstGeom prst="rect">
            <a:avLst/>
          </a:prstGeom>
          <a:solidFill>
            <a:srgbClr val="4D5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2ABED-77C7-3D43-A285-6FE89E75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538" y="508934"/>
            <a:ext cx="340093" cy="7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4620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Dark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92ABED-77C7-3D43-A285-6FE89E75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538" y="508934"/>
            <a:ext cx="340093" cy="770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BF1331-9027-A445-8ECE-0195C714D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774DCB-0546-314F-889B-49FA1121C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363" y="307373"/>
            <a:ext cx="340093" cy="77017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FE0D66-0295-CD47-A09D-42D57A6B0E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591" y="2522539"/>
            <a:ext cx="9114036" cy="1754187"/>
          </a:xfrm>
        </p:spPr>
        <p:txBody>
          <a:bodyPr>
            <a:normAutofit/>
          </a:bodyPr>
          <a:lstStyle>
            <a:lvl1pPr marL="0" indent="0">
              <a:buNone/>
              <a:defRPr sz="6500" b="1">
                <a:latin typeface="Dosis" panose="02010503020202060003" pitchFamily="2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75">
                <a:solidFill>
                  <a:schemeClr val="bg1"/>
                </a:solidFill>
              </a:rPr>
              <a:t>COURAGE</a:t>
            </a:r>
          </a:p>
        </p:txBody>
      </p:sp>
    </p:spTree>
    <p:extLst>
      <p:ext uri="{BB962C8B-B14F-4D97-AF65-F5344CB8AC3E}">
        <p14:creationId xmlns:p14="http://schemas.microsoft.com/office/powerpoint/2010/main" val="11387056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 – 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9" y="705022"/>
            <a:ext cx="9201697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59" y="1807912"/>
            <a:ext cx="9320779" cy="4146575"/>
          </a:xfrm>
        </p:spPr>
        <p:txBody>
          <a:bodyPr>
            <a:noAutofit/>
          </a:bodyPr>
          <a:lstStyle>
            <a:lvl1pPr marL="232172" marR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B5DAA-FCE2-6949-AC78-5C3733163097}"/>
              </a:ext>
            </a:extLst>
          </p:cNvPr>
          <p:cNvSpPr/>
          <p:nvPr/>
        </p:nvSpPr>
        <p:spPr>
          <a:xfrm>
            <a:off x="121795" y="524657"/>
            <a:ext cx="60897" cy="854439"/>
          </a:xfrm>
          <a:prstGeom prst="rect">
            <a:avLst/>
          </a:prstGeom>
          <a:solidFill>
            <a:srgbClr val="4C50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178190732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Dark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F3C02-9410-5347-B2F7-DF2A3851E26F}"/>
              </a:ext>
            </a:extLst>
          </p:cNvPr>
          <p:cNvSpPr/>
          <p:nvPr/>
        </p:nvSpPr>
        <p:spPr>
          <a:xfrm>
            <a:off x="0" y="1"/>
            <a:ext cx="9906000" cy="1580827"/>
          </a:xfrm>
          <a:prstGeom prst="rect">
            <a:avLst/>
          </a:prstGeom>
          <a:solidFill>
            <a:srgbClr val="4D5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8" y="705022"/>
            <a:ext cx="8652334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solidFill>
                  <a:schemeClr val="bg1"/>
                </a:solidFill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59" y="1807912"/>
            <a:ext cx="9320779" cy="4146575"/>
          </a:xfrm>
        </p:spPr>
        <p:txBody>
          <a:bodyPr>
            <a:noAutofit/>
          </a:bodyPr>
          <a:lstStyle>
            <a:lvl1pPr marL="232172" marR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D068E-7397-0544-A14B-DF85765FE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992" y="367893"/>
            <a:ext cx="897254" cy="78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762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Dark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F3C02-9410-5347-B2F7-DF2A3851E26F}"/>
              </a:ext>
            </a:extLst>
          </p:cNvPr>
          <p:cNvSpPr/>
          <p:nvPr/>
        </p:nvSpPr>
        <p:spPr>
          <a:xfrm>
            <a:off x="0" y="3288891"/>
            <a:ext cx="9906000" cy="3569110"/>
          </a:xfrm>
          <a:prstGeom prst="rect">
            <a:avLst/>
          </a:prstGeom>
          <a:solidFill>
            <a:srgbClr val="4D5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2ABED-77C7-3D43-A285-6FE89E75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538" y="508934"/>
            <a:ext cx="340093" cy="77017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BD530A0-78F1-1743-8CD3-D7AAB60BCE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611" y="3617844"/>
            <a:ext cx="9320779" cy="3240157"/>
          </a:xfrm>
        </p:spPr>
        <p:txBody>
          <a:bodyPr>
            <a:noAutofit/>
          </a:bodyPr>
          <a:lstStyle>
            <a:lvl1pPr marL="232172" marR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2E8877F-4E30-CB48-87D1-E50D4AFD54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611" y="210715"/>
            <a:ext cx="9320779" cy="3078176"/>
          </a:xfrm>
        </p:spPr>
        <p:txBody>
          <a:bodyPr>
            <a:noAutofit/>
          </a:bodyPr>
          <a:lstStyle>
            <a:lvl1pPr marL="232172" marR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9372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Dark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F3C02-9410-5347-B2F7-DF2A3851E26F}"/>
              </a:ext>
            </a:extLst>
          </p:cNvPr>
          <p:cNvSpPr/>
          <p:nvPr/>
        </p:nvSpPr>
        <p:spPr>
          <a:xfrm>
            <a:off x="0" y="1"/>
            <a:ext cx="9906000" cy="6858001"/>
          </a:xfrm>
          <a:prstGeom prst="rect">
            <a:avLst/>
          </a:prstGeom>
          <a:solidFill>
            <a:srgbClr val="4D5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7594A-6330-7049-9633-14B6B1AFB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992" y="367893"/>
            <a:ext cx="897254" cy="78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5175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Dark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92ABED-77C7-3D43-A285-6FE89E75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538" y="508934"/>
            <a:ext cx="340093" cy="770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BF1331-9027-A445-8ECE-0195C714D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FE0D66-0295-CD47-A09D-42D57A6B0E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591" y="2522539"/>
            <a:ext cx="9114036" cy="1754187"/>
          </a:xfrm>
        </p:spPr>
        <p:txBody>
          <a:bodyPr>
            <a:normAutofit/>
          </a:bodyPr>
          <a:lstStyle>
            <a:lvl1pPr marL="0" indent="0">
              <a:buNone/>
              <a:defRPr sz="6500" b="1">
                <a:latin typeface="Dosis" panose="02010503020202060003" pitchFamily="2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75">
                <a:solidFill>
                  <a:schemeClr val="bg1"/>
                </a:solidFill>
              </a:rPr>
              <a:t>xx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20D1E-B06E-9043-9E9E-4EECA3E92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992" y="367893"/>
            <a:ext cx="897254" cy="78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1860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EEE41-66F5-4A4A-86DB-12E8FCED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E5C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71EA8-E4C4-7C47-8CE7-5C0A87861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497966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Side Tr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E4CEB3E3-E183-C843-A124-BE47415950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033" y="2088292"/>
            <a:ext cx="3313609" cy="3717913"/>
          </a:xfrm>
        </p:spPr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E56E79C-FEDE-6F42-A2EE-F411D524EB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6185" y="2088292"/>
            <a:ext cx="5552778" cy="371791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70"/>
              </a:lnSpc>
              <a:buNone/>
              <a:defRPr sz="1788"/>
            </a:lvl1pPr>
          </a:lstStyle>
          <a:p>
            <a:pPr>
              <a:lnSpc>
                <a:spcPts val="3040"/>
              </a:lnSpc>
            </a:pPr>
            <a:r>
              <a:rPr lang="en-US" sz="1869"/>
              <a:t>Insert description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4124D7-051B-C044-BAD2-7A4F867F9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32" y="365126"/>
            <a:ext cx="9382599" cy="672843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4E5C77"/>
                </a:solidFill>
              </a:defRPr>
            </a:lvl1pPr>
          </a:lstStyle>
          <a:p>
            <a:r>
              <a:rPr lang="en-US"/>
              <a:t>Main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B5702E-D482-A942-A2EE-D1B13D1262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417" y="1137124"/>
            <a:ext cx="6424711" cy="592137"/>
          </a:xfrm>
        </p:spPr>
        <p:txBody>
          <a:bodyPr/>
          <a:lstStyle>
            <a:lvl1pPr marL="0" indent="0">
              <a:buNone/>
              <a:defRPr b="1">
                <a:solidFill>
                  <a:srgbClr val="4D5D76"/>
                </a:solidFill>
                <a:latin typeface="Dosis" panose="02010503020202060003" pitchFamily="2" charset="77"/>
              </a:defRPr>
            </a:lvl1pPr>
          </a:lstStyle>
          <a:p>
            <a:r>
              <a:rPr lang="en-US" sz="2275" i="1"/>
              <a:t>Subtitle here</a:t>
            </a:r>
            <a:endParaRPr lang="en-US" sz="2275"/>
          </a:p>
        </p:txBody>
      </p:sp>
    </p:spTree>
    <p:extLst>
      <p:ext uri="{BB962C8B-B14F-4D97-AF65-F5344CB8AC3E}">
        <p14:creationId xmlns:p14="http://schemas.microsoft.com/office/powerpoint/2010/main" val="211131135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 – 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03F6-E015-0F44-91C2-5FF9ABE61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7386" y="0"/>
            <a:ext cx="3608614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415" y="705022"/>
            <a:ext cx="5552593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6EF48D6-70E1-E647-8360-4343BE9512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6415" y="1771822"/>
            <a:ext cx="5481836" cy="394436"/>
          </a:xfrm>
        </p:spPr>
        <p:txBody>
          <a:bodyPr>
            <a:normAutofit/>
          </a:bodyPr>
          <a:lstStyle>
            <a:lvl1pPr marL="0" indent="0">
              <a:buNone/>
              <a:defRPr sz="2438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Sub header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5042DFA-4870-0B4D-97A8-D02F329E5D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415" y="2329544"/>
            <a:ext cx="5481836" cy="1012371"/>
          </a:xfrm>
        </p:spPr>
        <p:txBody>
          <a:bodyPr>
            <a:noAutofit/>
          </a:bodyPr>
          <a:lstStyle>
            <a:lvl1pPr marL="0" indent="0">
              <a:lnSpc>
                <a:spcPts val="1755"/>
              </a:lnSpc>
              <a:spcBef>
                <a:spcPts val="813"/>
              </a:spcBef>
              <a:buNone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4ED4FEC-BC75-CB46-A140-4BF5919BBF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415" y="3840990"/>
            <a:ext cx="5481836" cy="394436"/>
          </a:xfrm>
        </p:spPr>
        <p:txBody>
          <a:bodyPr>
            <a:normAutofit/>
          </a:bodyPr>
          <a:lstStyle>
            <a:lvl1pPr marL="0" indent="0">
              <a:buNone/>
              <a:defRPr sz="2438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Sub header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7E7D0A6-2B4A-6B4B-9228-09B9F727A8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415" y="4398712"/>
            <a:ext cx="5481836" cy="1012371"/>
          </a:xfrm>
        </p:spPr>
        <p:txBody>
          <a:bodyPr>
            <a:noAutofit/>
          </a:bodyPr>
          <a:lstStyle>
            <a:lvl1pPr marL="0" indent="0">
              <a:lnSpc>
                <a:spcPts val="1755"/>
              </a:lnSpc>
              <a:spcBef>
                <a:spcPts val="813"/>
              </a:spcBef>
              <a:buNone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</p:txBody>
      </p:sp>
    </p:spTree>
    <p:extLst>
      <p:ext uri="{BB962C8B-B14F-4D97-AF65-F5344CB8AC3E}">
        <p14:creationId xmlns:p14="http://schemas.microsoft.com/office/powerpoint/2010/main" val="4259905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AB3D3F-C28A-3F4C-867C-730F75C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2" y="2273440"/>
            <a:ext cx="854392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8E2187-3F13-A644-B6C6-CAE694234C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896" y="3898768"/>
            <a:ext cx="5152197" cy="812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4904935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 – 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03F6-E015-0F44-91C2-5FF9ABE61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7386" y="0"/>
            <a:ext cx="3608614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260" y="705022"/>
            <a:ext cx="5481836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260" y="1807912"/>
            <a:ext cx="5552778" cy="4146575"/>
          </a:xfrm>
        </p:spPr>
        <p:txBody>
          <a:bodyPr>
            <a:noAutofit/>
          </a:bodyPr>
          <a:lstStyle>
            <a:lvl1pPr marL="232172" marR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2061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– 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03F6-E015-0F44-91C2-5FF9ABE61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1360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5069" y="705022"/>
            <a:ext cx="5481836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5069" y="1807912"/>
            <a:ext cx="5552778" cy="4146575"/>
          </a:xfrm>
        </p:spPr>
        <p:txBody>
          <a:bodyPr>
            <a:noAutofit/>
          </a:bodyPr>
          <a:lstStyle>
            <a:lvl1pPr marL="232172" marR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4460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– 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03F6-E015-0F44-91C2-5FF9ABE61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1360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5069" y="705022"/>
            <a:ext cx="5738699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5449E8-18EA-D549-90CB-A3DFF9EEA6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069" y="1771822"/>
            <a:ext cx="5738699" cy="394436"/>
          </a:xfrm>
        </p:spPr>
        <p:txBody>
          <a:bodyPr>
            <a:normAutofit/>
          </a:bodyPr>
          <a:lstStyle>
            <a:lvl1pPr marL="0" indent="0">
              <a:buNone/>
              <a:defRPr sz="2438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Sub header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798117-E6CD-5940-BC69-7B69B0995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5069" y="2329544"/>
            <a:ext cx="5738699" cy="1012371"/>
          </a:xfrm>
        </p:spPr>
        <p:txBody>
          <a:bodyPr>
            <a:noAutofit/>
          </a:bodyPr>
          <a:lstStyle>
            <a:lvl1pPr marL="0" indent="0">
              <a:lnSpc>
                <a:spcPts val="1755"/>
              </a:lnSpc>
              <a:spcBef>
                <a:spcPts val="813"/>
              </a:spcBef>
              <a:buNone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DBFEE08-9DBE-3243-B4D4-0549DCCD8C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25069" y="3840990"/>
            <a:ext cx="5738699" cy="394436"/>
          </a:xfrm>
        </p:spPr>
        <p:txBody>
          <a:bodyPr>
            <a:normAutofit/>
          </a:bodyPr>
          <a:lstStyle>
            <a:lvl1pPr marL="0" indent="0">
              <a:buNone/>
              <a:defRPr sz="2438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Sub header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5069" y="4398712"/>
            <a:ext cx="5738699" cy="1012371"/>
          </a:xfrm>
        </p:spPr>
        <p:txBody>
          <a:bodyPr>
            <a:noAutofit/>
          </a:bodyPr>
          <a:lstStyle>
            <a:lvl1pPr marL="0" indent="0">
              <a:lnSpc>
                <a:spcPts val="1755"/>
              </a:lnSpc>
              <a:spcBef>
                <a:spcPts val="813"/>
              </a:spcBef>
              <a:buNone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</p:txBody>
      </p:sp>
    </p:spTree>
    <p:extLst>
      <p:ext uri="{BB962C8B-B14F-4D97-AF65-F5344CB8AC3E}">
        <p14:creationId xmlns:p14="http://schemas.microsoft.com/office/powerpoint/2010/main" val="399403354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 – 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348" y="705022"/>
            <a:ext cx="9311934" cy="567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50" b="1">
                <a:solidFill>
                  <a:srgbClr val="4E5C77"/>
                </a:solidFill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349" y="4550229"/>
            <a:ext cx="2997723" cy="140425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Caption to this really interesting photo that everyone will remember and talk about.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3F5B57B-061B-5F46-9613-4F5114CA51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50468" y="4550229"/>
            <a:ext cx="2997723" cy="140425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Caption to this really interesting photo that everyone will remember and talk about.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9726CD6-F12E-244E-9ABA-28DCEEE912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7589" y="4550229"/>
            <a:ext cx="2997723" cy="140425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Caption to this really interesting photo that everyone will remember and talk about.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C132F5-103F-F440-84C4-040BAEB149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4134" y="1970089"/>
            <a:ext cx="2996907" cy="24272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2A0A61D-8379-B94E-AE5C-4088D4DB3F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51255" y="1970089"/>
            <a:ext cx="2996907" cy="24272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D972356-96BD-9240-AB03-BD8BAEFFAB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08376" y="1970089"/>
            <a:ext cx="2996907" cy="24272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328051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 – 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8" y="726792"/>
            <a:ext cx="9320780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59" y="2176701"/>
            <a:ext cx="3006538" cy="1099458"/>
          </a:xfr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that describes something in a beautifully articulate way.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226A870-ACF4-B748-962B-DD08BF9675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2779" y="2176701"/>
            <a:ext cx="3006538" cy="1099458"/>
          </a:xfr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that describes something in a beautifully articulate way.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19E314-99A4-FF48-868E-95110C3AD7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89900" y="2176701"/>
            <a:ext cx="3006538" cy="1099458"/>
          </a:xfr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that describes something in a beautifully articulate way.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F6B6AFA-956E-E742-9E1F-8178A949AD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659" y="1632416"/>
            <a:ext cx="3006538" cy="381442"/>
          </a:xfrm>
        </p:spPr>
        <p:txBody>
          <a:bodyPr anchor="b">
            <a:noAutofit/>
          </a:bodyPr>
          <a:lstStyle>
            <a:lvl1pPr marL="0" marR="0" indent="0" algn="l" defTabSz="742950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 b="1" i="0">
                <a:latin typeface="Dosis" panose="02010503020202060003" pitchFamily="2" charset="77"/>
              </a:defRPr>
            </a:lvl1pPr>
          </a:lstStyle>
          <a:p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</a:rPr>
              <a:t>Subheader</a:t>
            </a:r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58C0654-7601-4C4C-B718-28DBE9B8A5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32779" y="1632416"/>
            <a:ext cx="3006538" cy="381442"/>
          </a:xfrm>
        </p:spPr>
        <p:txBody>
          <a:bodyPr anchor="b">
            <a:noAutofit/>
          </a:bodyPr>
          <a:lstStyle>
            <a:lvl1pPr marL="0" marR="0" indent="0" algn="l" defTabSz="742950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 b="1" i="0">
                <a:latin typeface="Dosis" panose="02010503020202060003" pitchFamily="2" charset="77"/>
              </a:defRPr>
            </a:lvl1pPr>
          </a:lstStyle>
          <a:p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</a:rPr>
              <a:t>Subheader</a:t>
            </a:r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F0FD2D00-F90F-A744-AAE6-A392972357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9900" y="1632416"/>
            <a:ext cx="3006538" cy="381442"/>
          </a:xfrm>
        </p:spPr>
        <p:txBody>
          <a:bodyPr anchor="b">
            <a:noAutofit/>
          </a:bodyPr>
          <a:lstStyle>
            <a:lvl1pPr marL="0" marR="0" indent="0" algn="l" defTabSz="742950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 b="1" i="0">
                <a:latin typeface="Dosis" panose="02010503020202060003" pitchFamily="2" charset="77"/>
              </a:defRPr>
            </a:lvl1pPr>
          </a:lstStyle>
          <a:p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</a:rPr>
              <a:t>Subheader</a:t>
            </a:r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C3C244D-2E14-0549-8A0B-C3633D9F32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5659" y="4364730"/>
            <a:ext cx="3006538" cy="1099458"/>
          </a:xfr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that describes something in a beautifully articulate way.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17669AA-D73D-6C49-B532-5F6AEFE84A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32779" y="4364730"/>
            <a:ext cx="3006538" cy="1099458"/>
          </a:xfr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that describes something in a beautifully articulate way.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02E91D69-8845-D54D-8939-C33EBE437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89900" y="4364730"/>
            <a:ext cx="3006538" cy="1099458"/>
          </a:xfr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that describes something in a beautifully articulate way.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7D7310C5-03D1-4F4E-81AB-D24F3C6F04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5659" y="3820445"/>
            <a:ext cx="3006538" cy="381442"/>
          </a:xfrm>
        </p:spPr>
        <p:txBody>
          <a:bodyPr anchor="b">
            <a:noAutofit/>
          </a:bodyPr>
          <a:lstStyle>
            <a:lvl1pPr marL="0" marR="0" indent="0" algn="l" defTabSz="742950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 b="1" i="0">
                <a:latin typeface="Dosis" panose="02010503020202060003" pitchFamily="2" charset="77"/>
              </a:defRPr>
            </a:lvl1pPr>
          </a:lstStyle>
          <a:p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</a:rPr>
              <a:t>Subheader</a:t>
            </a:r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8F369664-0695-5546-BA35-B4E70DA35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32779" y="3820445"/>
            <a:ext cx="3006538" cy="381442"/>
          </a:xfrm>
        </p:spPr>
        <p:txBody>
          <a:bodyPr anchor="b">
            <a:noAutofit/>
          </a:bodyPr>
          <a:lstStyle>
            <a:lvl1pPr marL="0" marR="0" indent="0" algn="l" defTabSz="742950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 b="1" i="0">
                <a:latin typeface="Dosis" panose="02010503020202060003" pitchFamily="2" charset="77"/>
              </a:defRPr>
            </a:lvl1pPr>
          </a:lstStyle>
          <a:p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</a:rPr>
              <a:t>Subheader</a:t>
            </a:r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F507385-91E8-F94D-8456-15A7F02AB8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9900" y="3820445"/>
            <a:ext cx="3006538" cy="381442"/>
          </a:xfrm>
        </p:spPr>
        <p:txBody>
          <a:bodyPr anchor="b">
            <a:noAutofit/>
          </a:bodyPr>
          <a:lstStyle>
            <a:lvl1pPr marL="0" marR="0" indent="0" algn="l" defTabSz="742950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 b="1" i="0">
                <a:latin typeface="Dosis" panose="02010503020202060003" pitchFamily="2" charset="77"/>
              </a:defRPr>
            </a:lvl1pPr>
          </a:lstStyle>
          <a:p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</a:rPr>
              <a:t>Subheader</a:t>
            </a:r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5545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03F6-E015-0F44-91C2-5FF9ABE61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5021192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1 Photo"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59F861-A6F2-C346-9034-33D25E277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767"/>
            <a:ext cx="10058400" cy="69274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3F40F6-CCBC-654D-82C3-C04CE81D951C}"/>
              </a:ext>
            </a:extLst>
          </p:cNvPr>
          <p:cNvSpPr/>
          <p:nvPr/>
        </p:nvSpPr>
        <p:spPr>
          <a:xfrm>
            <a:off x="2874748" y="1223319"/>
            <a:ext cx="4156505" cy="4411363"/>
          </a:xfrm>
          <a:prstGeom prst="rect">
            <a:avLst/>
          </a:prstGeom>
          <a:solidFill>
            <a:schemeClr val="bg1"/>
          </a:solidFill>
          <a:ln w="152400">
            <a:solidFill>
              <a:srgbClr val="D0B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C2F17-88D3-354B-A038-D799767C8A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4651" y="1563688"/>
            <a:ext cx="3549317" cy="370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163345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 Photo"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59F861-A6F2-C346-9034-33D25E277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3" y="17767"/>
            <a:ext cx="9975587" cy="69061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3F40F6-CCBC-654D-82C3-C04CE81D951C}"/>
              </a:ext>
            </a:extLst>
          </p:cNvPr>
          <p:cNvSpPr/>
          <p:nvPr/>
        </p:nvSpPr>
        <p:spPr>
          <a:xfrm>
            <a:off x="1294433" y="1223319"/>
            <a:ext cx="7249754" cy="4411363"/>
          </a:xfrm>
          <a:prstGeom prst="rect">
            <a:avLst/>
          </a:prstGeom>
          <a:solidFill>
            <a:schemeClr val="bg1"/>
          </a:solidFill>
          <a:ln w="152400">
            <a:solidFill>
              <a:srgbClr val="00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C2F17-88D3-354B-A038-D799767C8A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0903" y="1563688"/>
            <a:ext cx="6729394" cy="370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268938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 Photo"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59F861-A6F2-C346-9034-33D25E277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67"/>
            <a:ext cx="9906000" cy="68224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33BD27-A930-D84A-B562-89AE5C30FAB9}"/>
              </a:ext>
            </a:extLst>
          </p:cNvPr>
          <p:cNvSpPr/>
          <p:nvPr/>
        </p:nvSpPr>
        <p:spPr>
          <a:xfrm>
            <a:off x="0" y="0"/>
            <a:ext cx="10104898" cy="6977575"/>
          </a:xfrm>
          <a:prstGeom prst="rect">
            <a:avLst/>
          </a:prstGeom>
          <a:solidFill>
            <a:srgbClr val="D0B36E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F40F6-CCBC-654D-82C3-C04CE81D951C}"/>
              </a:ext>
            </a:extLst>
          </p:cNvPr>
          <p:cNvSpPr/>
          <p:nvPr/>
        </p:nvSpPr>
        <p:spPr>
          <a:xfrm>
            <a:off x="2874748" y="1223319"/>
            <a:ext cx="4156505" cy="4411363"/>
          </a:xfrm>
          <a:prstGeom prst="rect">
            <a:avLst/>
          </a:prstGeom>
          <a:solidFill>
            <a:schemeClr val="bg1"/>
          </a:solidFill>
          <a:ln w="152400">
            <a:solidFill>
              <a:srgbClr val="D0B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417834801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1 Photo"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59F861-A6F2-C346-9034-33D25E277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67"/>
            <a:ext cx="10001250" cy="68880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25D4D0-000E-E349-A8A8-7DE41A310719}"/>
              </a:ext>
            </a:extLst>
          </p:cNvPr>
          <p:cNvSpPr/>
          <p:nvPr/>
        </p:nvSpPr>
        <p:spPr>
          <a:xfrm>
            <a:off x="0" y="0"/>
            <a:ext cx="10001249" cy="6906004"/>
          </a:xfrm>
          <a:prstGeom prst="rect">
            <a:avLst/>
          </a:prstGeom>
          <a:solidFill>
            <a:srgbClr val="D0B36E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F40F6-CCBC-654D-82C3-C04CE81D951C}"/>
              </a:ext>
            </a:extLst>
          </p:cNvPr>
          <p:cNvSpPr/>
          <p:nvPr/>
        </p:nvSpPr>
        <p:spPr>
          <a:xfrm>
            <a:off x="647571" y="778476"/>
            <a:ext cx="8610858" cy="5301049"/>
          </a:xfrm>
          <a:prstGeom prst="rect">
            <a:avLst/>
          </a:prstGeom>
          <a:solidFill>
            <a:schemeClr val="bg1"/>
          </a:solidFill>
          <a:ln w="152400">
            <a:solidFill>
              <a:srgbClr val="D0B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97698-B4F2-3447-89F0-19E793851331}"/>
              </a:ext>
            </a:extLst>
          </p:cNvPr>
          <p:cNvSpPr txBox="1"/>
          <p:nvPr/>
        </p:nvSpPr>
        <p:spPr>
          <a:xfrm>
            <a:off x="963826" y="1037968"/>
            <a:ext cx="823269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5">
                <a:solidFill>
                  <a:srgbClr val="D0B36E"/>
                </a:solidFill>
                <a:latin typeface="Poppins" pitchFamily="2" charset="77"/>
                <a:cs typeface="Poppins" pitchFamily="2" charset="77"/>
              </a:rPr>
              <a:t>“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F7E66-9049-2E4E-A8D9-64DAC26BF2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352" y="1918694"/>
            <a:ext cx="7811294" cy="14794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/>
              <a:t>Quote that is a perfect match for this section and isn’t too long so people can remember it.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986BC4C-CF88-CF4D-8855-1511BB4214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7352" y="3492868"/>
            <a:ext cx="7811294" cy="28559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625" b="1" i="0" spc="81" baseline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731873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AB3D3F-C28A-3F4C-867C-730F75C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2" y="2273440"/>
            <a:ext cx="854392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8E2187-3F13-A644-B6C6-CAE694234C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896" y="3898768"/>
            <a:ext cx="5152197" cy="812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3987520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1 Photo"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EE83B1-42EA-654B-BBCD-11F1CD61838B}"/>
              </a:ext>
            </a:extLst>
          </p:cNvPr>
          <p:cNvSpPr/>
          <p:nvPr/>
        </p:nvSpPr>
        <p:spPr>
          <a:xfrm>
            <a:off x="0" y="1"/>
            <a:ext cx="10145644" cy="7005711"/>
          </a:xfrm>
          <a:prstGeom prst="rect">
            <a:avLst/>
          </a:prstGeom>
          <a:solidFill>
            <a:srgbClr val="D0B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F40F6-CCBC-654D-82C3-C04CE81D951C}"/>
              </a:ext>
            </a:extLst>
          </p:cNvPr>
          <p:cNvSpPr/>
          <p:nvPr/>
        </p:nvSpPr>
        <p:spPr>
          <a:xfrm>
            <a:off x="647571" y="778476"/>
            <a:ext cx="8610858" cy="5301049"/>
          </a:xfrm>
          <a:prstGeom prst="rect">
            <a:avLst/>
          </a:prstGeom>
          <a:solidFill>
            <a:schemeClr val="bg1"/>
          </a:solidFill>
          <a:ln w="152400">
            <a:solidFill>
              <a:srgbClr val="D0B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97698-B4F2-3447-89F0-19E793851331}"/>
              </a:ext>
            </a:extLst>
          </p:cNvPr>
          <p:cNvSpPr txBox="1"/>
          <p:nvPr/>
        </p:nvSpPr>
        <p:spPr>
          <a:xfrm>
            <a:off x="963826" y="1037968"/>
            <a:ext cx="823269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5">
                <a:solidFill>
                  <a:srgbClr val="D0B36E"/>
                </a:solidFill>
                <a:latin typeface="Poppins" pitchFamily="2" charset="77"/>
                <a:cs typeface="Poppins" pitchFamily="2" charset="77"/>
              </a:rPr>
              <a:t>“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F7E66-9049-2E4E-A8D9-64DAC26BF2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352" y="1918694"/>
            <a:ext cx="7811294" cy="14794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/>
              <a:t>Quote that is a perfect match for this section and isn’t too long so people can remember it.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986BC4C-CF88-CF4D-8855-1511BB4214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7352" y="3492868"/>
            <a:ext cx="7811294" cy="28559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625" b="1" i="0" spc="81" baseline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387712171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1 Photo"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797698-B4F2-3447-89F0-19E793851331}"/>
              </a:ext>
            </a:extLst>
          </p:cNvPr>
          <p:cNvSpPr txBox="1"/>
          <p:nvPr/>
        </p:nvSpPr>
        <p:spPr>
          <a:xfrm>
            <a:off x="463313" y="720334"/>
            <a:ext cx="823269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5">
                <a:solidFill>
                  <a:srgbClr val="D0B36E"/>
                </a:solidFill>
                <a:latin typeface="Poppins" pitchFamily="2" charset="77"/>
                <a:cs typeface="Poppins" pitchFamily="2" charset="77"/>
              </a:rPr>
              <a:t>“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F7E66-9049-2E4E-A8D9-64DAC26BF2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838" y="1601060"/>
            <a:ext cx="2698680" cy="14794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95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Quote that is a perfect match for this section and isn’t too long so people can remember it.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986BC4C-CF88-CF4D-8855-1511BB4214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838" y="3818401"/>
            <a:ext cx="2698680" cy="28559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463" b="1" i="0" spc="81" baseline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DEA7F4-6D99-484D-87A8-01BC193B904A}"/>
              </a:ext>
            </a:extLst>
          </p:cNvPr>
          <p:cNvSpPr txBox="1"/>
          <p:nvPr/>
        </p:nvSpPr>
        <p:spPr>
          <a:xfrm>
            <a:off x="3497677" y="720334"/>
            <a:ext cx="823269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5">
                <a:solidFill>
                  <a:srgbClr val="D0B36E"/>
                </a:solidFill>
                <a:latin typeface="Poppins" pitchFamily="2" charset="77"/>
                <a:cs typeface="Poppins" pitchFamily="2" charset="77"/>
              </a:rPr>
              <a:t>“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A59CB49-493A-A841-B043-2FC0E06CFC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1203" y="1601060"/>
            <a:ext cx="2698680" cy="14794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95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Quote that is a perfect match for this section and isn’t too long so people can remember it.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7A800F0-1E73-3947-BBD3-E6E3DFF4DB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203" y="3818401"/>
            <a:ext cx="2698680" cy="28559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463" b="1" i="0" spc="81" baseline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566B0F-7F01-3C46-8843-A5F6A67966A4}"/>
              </a:ext>
            </a:extLst>
          </p:cNvPr>
          <p:cNvSpPr txBox="1"/>
          <p:nvPr/>
        </p:nvSpPr>
        <p:spPr>
          <a:xfrm>
            <a:off x="6532041" y="720334"/>
            <a:ext cx="823269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5">
                <a:solidFill>
                  <a:srgbClr val="D0B36E"/>
                </a:solidFill>
                <a:latin typeface="Poppins" pitchFamily="2" charset="77"/>
                <a:cs typeface="Poppins" pitchFamily="2" charset="77"/>
              </a:rPr>
              <a:t>“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5EFE287-2DF3-684A-A187-9C93A015DD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5567" y="1601060"/>
            <a:ext cx="2698680" cy="14794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95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Quote that is a perfect match for this section and isn’t too long so people can remember it.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816548E-1B0B-F54B-A9A7-60F8B9FF86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5567" y="3818401"/>
            <a:ext cx="2698680" cy="28559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463" b="1" i="0" spc="81" baseline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246722477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03F6-E015-0F44-91C2-5FF9ABE61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10343"/>
            <a:ext cx="9906000" cy="57476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5BAECB7-F4C0-8048-94E6-9CBD590EA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906000" cy="11103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1755"/>
              </a:lnSpc>
              <a:spcBef>
                <a:spcPts val="813"/>
              </a:spcBef>
              <a:buNone/>
              <a:defRPr sz="1463" b="1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The caption for this photo is best sitting above the image so everyone can see it.</a:t>
            </a:r>
          </a:p>
        </p:txBody>
      </p:sp>
    </p:spTree>
    <p:extLst>
      <p:ext uri="{BB962C8B-B14F-4D97-AF65-F5344CB8AC3E}">
        <p14:creationId xmlns:p14="http://schemas.microsoft.com/office/powerpoint/2010/main" val="330012313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hoto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03F6-E015-0F44-91C2-5FF9ABE61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706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6AE5B88-55C8-0348-8E5D-751F99BA3A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70689" y="0"/>
            <a:ext cx="4935311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5951616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84140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99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239A57DB-3164-9845-870C-C70A476C0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289" y="6342616"/>
            <a:ext cx="838674" cy="3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02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96599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 – 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2529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33BA35-2845-CE46-84DC-E81FAC8F6B09}"/>
              </a:ext>
            </a:extLst>
          </p:cNvPr>
          <p:cNvSpPr/>
          <p:nvPr/>
        </p:nvSpPr>
        <p:spPr>
          <a:xfrm>
            <a:off x="307164" y="490539"/>
            <a:ext cx="9238422" cy="1682819"/>
          </a:xfrm>
          <a:prstGeom prst="rect">
            <a:avLst/>
          </a:prstGeom>
          <a:noFill/>
          <a:ln w="63500">
            <a:solidFill>
              <a:srgbClr val="4E5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4B305-D361-CC46-B236-448F8F9A66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939" y="331615"/>
            <a:ext cx="2799745" cy="423862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25" b="1">
                <a:solidFill>
                  <a:srgbClr val="4E5C7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YOUR TURN ⏱ 20 MINUTES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68E6A80-9957-9443-86D4-2EA5617282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249" y="1073841"/>
            <a:ext cx="6261350" cy="423862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44" b="1">
                <a:solidFill>
                  <a:schemeClr val="bg2">
                    <a:lumMod val="25000"/>
                  </a:schemeClr>
                </a:solidFill>
                <a:latin typeface="Dosis" panose="02010503020202060003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A short instruction that is easy to follow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E89204A-121B-084D-A291-98FED6886C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97305" y="669822"/>
            <a:ext cx="1743869" cy="1231900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</a:lstStyle>
          <a:p>
            <a:r>
              <a:rPr lang="en-US"/>
              <a:t>Remind them what it looks like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C9C6A8C-BB67-F642-9D8D-64762D408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163" y="2849633"/>
            <a:ext cx="9238422" cy="2464489"/>
          </a:xfrm>
          <a:solidFill>
            <a:schemeClr val="bg1"/>
          </a:solidFill>
        </p:spPr>
        <p:txBody>
          <a:bodyPr anchor="t">
            <a:noAutofit/>
          </a:bodyPr>
          <a:lstStyle>
            <a:lvl1pPr marL="371475" indent="-371475" algn="l">
              <a:buFont typeface="Arial" panose="020B0604020202020204" pitchFamily="34" charset="0"/>
              <a:buChar char="•"/>
              <a:defRPr sz="2113" b="1">
                <a:solidFill>
                  <a:schemeClr val="bg2">
                    <a:lumMod val="25000"/>
                  </a:schemeClr>
                </a:solidFill>
                <a:latin typeface="Dosis" panose="02010503020202060003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More detailed instructions you need to share</a:t>
            </a:r>
          </a:p>
          <a:p>
            <a:pPr lvl="0"/>
            <a:r>
              <a:rPr lang="en-US"/>
              <a:t>Step two</a:t>
            </a:r>
          </a:p>
          <a:p>
            <a:pPr lvl="0"/>
            <a:r>
              <a:rPr lang="en-US"/>
              <a:t>Something else important to remember</a:t>
            </a:r>
          </a:p>
        </p:txBody>
      </p:sp>
    </p:spTree>
    <p:extLst>
      <p:ext uri="{BB962C8B-B14F-4D97-AF65-F5344CB8AC3E}">
        <p14:creationId xmlns:p14="http://schemas.microsoft.com/office/powerpoint/2010/main" val="501771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AB3D3F-C28A-3F4C-867C-730F75C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2" y="2273440"/>
            <a:ext cx="854392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8E2187-3F13-A644-B6C6-CAE694234C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896" y="3898768"/>
            <a:ext cx="5152197" cy="812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5906998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ol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8AAD20-A889-C04A-A878-75C4FD24C4E0}"/>
              </a:ext>
            </a:extLst>
          </p:cNvPr>
          <p:cNvSpPr/>
          <p:nvPr/>
        </p:nvSpPr>
        <p:spPr>
          <a:xfrm>
            <a:off x="0" y="0"/>
            <a:ext cx="5039139" cy="6858000"/>
          </a:xfrm>
          <a:prstGeom prst="rect">
            <a:avLst/>
          </a:prstGeom>
          <a:solidFill>
            <a:srgbClr val="4E5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03F6-E015-0F44-91C2-5FF9ABE61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9140" y="0"/>
            <a:ext cx="4866862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261" y="2030239"/>
            <a:ext cx="4231648" cy="567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50" b="1">
                <a:solidFill>
                  <a:schemeClr val="bg1"/>
                </a:solidFill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Tool Name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260" y="2902227"/>
            <a:ext cx="4231649" cy="250466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88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describing this tool.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2725D4D-D4C0-DD47-AF25-8DBD379E0B48}"/>
              </a:ext>
            </a:extLst>
          </p:cNvPr>
          <p:cNvSpPr/>
          <p:nvPr/>
        </p:nvSpPr>
        <p:spPr>
          <a:xfrm>
            <a:off x="355260" y="811496"/>
            <a:ext cx="743014" cy="9144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5570D60-506D-8D4F-A57B-1A675BBB0A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260" y="5711151"/>
            <a:ext cx="4231649" cy="66314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TYPE OF METHOD</a:t>
            </a:r>
          </a:p>
        </p:txBody>
      </p:sp>
    </p:spTree>
    <p:extLst>
      <p:ext uri="{BB962C8B-B14F-4D97-AF65-F5344CB8AC3E}">
        <p14:creationId xmlns:p14="http://schemas.microsoft.com/office/powerpoint/2010/main" val="21218663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ol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8AAD20-A889-C04A-A878-75C4FD24C4E0}"/>
              </a:ext>
            </a:extLst>
          </p:cNvPr>
          <p:cNvSpPr/>
          <p:nvPr/>
        </p:nvSpPr>
        <p:spPr>
          <a:xfrm>
            <a:off x="0" y="0"/>
            <a:ext cx="5039139" cy="6858000"/>
          </a:xfrm>
          <a:prstGeom prst="rect">
            <a:avLst/>
          </a:prstGeom>
          <a:solidFill>
            <a:srgbClr val="4E5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03F6-E015-0F44-91C2-5FF9ABE61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9140" y="0"/>
            <a:ext cx="4866862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260" y="669073"/>
            <a:ext cx="4231649" cy="521877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88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describing this tool.</a:t>
            </a:r>
          </a:p>
        </p:txBody>
      </p:sp>
    </p:spTree>
    <p:extLst>
      <p:ext uri="{BB962C8B-B14F-4D97-AF65-F5344CB8AC3E}">
        <p14:creationId xmlns:p14="http://schemas.microsoft.com/office/powerpoint/2010/main" val="122519011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header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0B82A9A-FA90-C14B-B728-3708E007B9D6}"/>
              </a:ext>
            </a:extLst>
          </p:cNvPr>
          <p:cNvSpPr txBox="1"/>
          <p:nvPr/>
        </p:nvSpPr>
        <p:spPr>
          <a:xfrm>
            <a:off x="559260" y="307379"/>
            <a:ext cx="50330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spc="41">
                <a:solidFill>
                  <a:srgbClr val="4E5C77"/>
                </a:solidFill>
                <a:latin typeface="Poppins" pitchFamily="2" charset="77"/>
                <a:cs typeface="Poppins" pitchFamily="2" charset="77"/>
              </a:rPr>
              <a:t>KNOWLEDGE – Scaffold and try ideas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30863F-7CF5-114B-AA49-85FF233A7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23" y="281354"/>
            <a:ext cx="268678" cy="3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0115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F05BF1F-0D2C-E84E-9D0B-3E97E1288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9" y="1047922"/>
            <a:ext cx="9320779" cy="567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50" b="1">
                <a:solidFill>
                  <a:srgbClr val="4E5C77"/>
                </a:solidFill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10B921-E6BF-C74C-A3BB-953AB8C4B0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59" y="2150812"/>
            <a:ext cx="9320779" cy="3983289"/>
          </a:xfrm>
          <a:prstGeom prst="rect">
            <a:avLst/>
          </a:prstGeom>
        </p:spPr>
        <p:txBody>
          <a:bodyPr>
            <a:noAutofit/>
          </a:bodyPr>
          <a:lstStyle>
            <a:lvl1pPr marL="232172" marR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162A2-B07C-8943-B1E6-CE7A550CE814}"/>
              </a:ext>
            </a:extLst>
          </p:cNvPr>
          <p:cNvSpPr txBox="1"/>
          <p:nvPr/>
        </p:nvSpPr>
        <p:spPr>
          <a:xfrm>
            <a:off x="559260" y="307379"/>
            <a:ext cx="50330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spc="41">
                <a:solidFill>
                  <a:srgbClr val="4E5C77"/>
                </a:solidFill>
                <a:latin typeface="Poppins" pitchFamily="2" charset="77"/>
                <a:cs typeface="Poppins" pitchFamily="2" charset="77"/>
              </a:rPr>
              <a:t>KNOWLEDGE – Scaffold and try ideas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F87AAB-86C6-384F-AD50-700A05DD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23" y="281354"/>
            <a:ext cx="268678" cy="3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6434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Photo -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half" idx="13"/>
          </p:nvPr>
        </p:nvSpPr>
        <p:spPr>
          <a:xfrm>
            <a:off x="5348680" y="476251"/>
            <a:ext cx="3869532" cy="57340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7" name="Title Text"/>
          <p:cNvSpPr>
            <a:spLocks noGrp="1"/>
          </p:cNvSpPr>
          <p:nvPr>
            <p:ph type="title"/>
          </p:nvPr>
        </p:nvSpPr>
        <p:spPr>
          <a:xfrm>
            <a:off x="670719" y="476251"/>
            <a:ext cx="4153298" cy="2774951"/>
          </a:xfrm>
          <a:prstGeom prst="rect">
            <a:avLst/>
          </a:prstGeom>
        </p:spPr>
        <p:txBody>
          <a:bodyPr anchor="b"/>
          <a:lstStyle>
            <a:lvl1pPr algn="ctr">
              <a:defRPr sz="3413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70719" y="3263901"/>
            <a:ext cx="4153298" cy="28638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1pPr>
            <a:lvl2pPr marL="0" indent="139303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2pPr>
            <a:lvl3pPr marL="0" indent="278606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3pPr>
            <a:lvl4pPr marL="0" indent="417909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4pPr>
            <a:lvl5pPr marL="0" indent="557213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©Christi Zuber 2017  //  Aspen Labs"/>
          <p:cNvSpPr/>
          <p:nvPr/>
        </p:nvSpPr>
        <p:spPr>
          <a:xfrm>
            <a:off x="8117605" y="6587004"/>
            <a:ext cx="1671934" cy="1635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638" tIns="20638" rIns="20638" bIns="20638" anchor="ctr">
            <a:spAutoFit/>
          </a:bodyPr>
          <a:lstStyle>
            <a:lvl1pPr algn="r">
              <a:defRPr sz="11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335359" hangingPunct="0"/>
            <a:r>
              <a:rPr sz="792" kern="0">
                <a:latin typeface="Open Sans Condensed Light" charset="0"/>
                <a:ea typeface="Open Sans Condensed Light" charset="0"/>
                <a:cs typeface="Open Sans Condensed Light" charset="0"/>
              </a:rPr>
              <a:t>©</a:t>
            </a:r>
            <a:r>
              <a:rPr lang="en-US" sz="792" kern="0">
                <a:latin typeface="Open Sans Condensed Light" charset="0"/>
                <a:ea typeface="Open Sans Condensed Light" charset="0"/>
                <a:cs typeface="Open Sans Condensed Light" charset="0"/>
              </a:rPr>
              <a:t> </a:t>
            </a:r>
            <a:r>
              <a:rPr sz="792" kern="0">
                <a:latin typeface="Open Sans Condensed Light" charset="0"/>
                <a:ea typeface="Open Sans Condensed Light" charset="0"/>
                <a:cs typeface="Open Sans Condensed Light" charset="0"/>
              </a:rPr>
              <a:t>Christi Zuber 201</a:t>
            </a:r>
            <a:r>
              <a:rPr lang="en-US" sz="792" kern="0">
                <a:latin typeface="Open Sans Condensed Light" charset="0"/>
                <a:ea typeface="Open Sans Condensed Light" charset="0"/>
                <a:cs typeface="Open Sans Condensed Light" charset="0"/>
              </a:rPr>
              <a:t>8</a:t>
            </a:r>
            <a:r>
              <a:rPr sz="792" kern="0">
                <a:latin typeface="Open Sans Condensed Light" charset="0"/>
                <a:ea typeface="Open Sans Condensed Light" charset="0"/>
                <a:cs typeface="Open Sans Condensed Light" charset="0"/>
              </a:rPr>
              <a:t>  //  Aspen Labs</a:t>
            </a:r>
          </a:p>
        </p:txBody>
      </p:sp>
    </p:spTree>
    <p:extLst>
      <p:ext uri="{BB962C8B-B14F-4D97-AF65-F5344CB8AC3E}">
        <p14:creationId xmlns:p14="http://schemas.microsoft.com/office/powerpoint/2010/main" val="318975195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8" name="©Christi Zuber 2017  //  Aspen Labs"/>
          <p:cNvSpPr/>
          <p:nvPr/>
        </p:nvSpPr>
        <p:spPr>
          <a:xfrm>
            <a:off x="8521811" y="6616275"/>
            <a:ext cx="1288815" cy="1447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638" tIns="20638" rIns="20638" bIns="20638" anchor="ctr">
            <a:spAutoFit/>
          </a:bodyPr>
          <a:lstStyle>
            <a:lvl1pPr algn="r">
              <a:defRPr sz="11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70"/>
              <a:t>©Christi Zuber 2017  //  Aspen Labs</a:t>
            </a:r>
          </a:p>
        </p:txBody>
      </p:sp>
      <p:sp>
        <p:nvSpPr>
          <p:cNvPr id="8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520759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63433" tIns="31717" rIns="63433" bIns="31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0026" y="6356355"/>
            <a:ext cx="2311400" cy="365126"/>
          </a:xfrm>
          <a:prstGeom prst="rect">
            <a:avLst/>
          </a:prstGeom>
        </p:spPr>
        <p:txBody>
          <a:bodyPr lIns="63433" tIns="31717" rIns="63433" bIns="31717"/>
          <a:lstStyle/>
          <a:p>
            <a:pPr defTabSz="363645"/>
            <a:fld id="{36043C76-5E7F-8F44-AA90-F69548D6D983}" type="datetime1">
              <a:rPr lang="en-US" sz="1434" smtClean="0">
                <a:solidFill>
                  <a:prstClr val="black"/>
                </a:solidFill>
              </a:rPr>
              <a:pPr defTabSz="363645"/>
              <a:t>4/19/2022</a:t>
            </a:fld>
            <a:endParaRPr lang="en-US" sz="1434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6"/>
          </a:xfrm>
          <a:prstGeom prst="rect">
            <a:avLst/>
          </a:prstGeom>
        </p:spPr>
        <p:txBody>
          <a:bodyPr lIns="63433" tIns="31717" rIns="63433" bIns="31717"/>
          <a:lstStyle/>
          <a:p>
            <a:pPr defTabSz="363645"/>
            <a:endParaRPr lang="en-US" sz="1434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AB32-2983-A341-A0EC-02E82437B4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7712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 txBox="1">
            <a:spLocks/>
          </p:cNvSpPr>
          <p:nvPr/>
        </p:nvSpPr>
        <p:spPr>
          <a:xfrm>
            <a:off x="6191252" y="6356355"/>
            <a:ext cx="338627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defTabSz="912813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56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813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© 2012 Kaiser Permanente   /  </a:t>
            </a:r>
            <a:fld id="{C23BC82E-51D6-B14D-814D-ABE5BDD0A92E}" type="slidenum">
              <a:rPr lang="en-US" sz="813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pPr>
                <a:defRPr/>
              </a:pPr>
              <a:t>‹#›</a:t>
            </a:fld>
            <a:endParaRPr lang="en-US" sz="813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7849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/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786F00B-884B-7C49-A380-D993ACDDC043}"/>
              </a:ext>
            </a:extLst>
          </p:cNvPr>
          <p:cNvSpPr/>
          <p:nvPr/>
        </p:nvSpPr>
        <p:spPr>
          <a:xfrm>
            <a:off x="4095285" y="-267629"/>
            <a:ext cx="5979842" cy="7337502"/>
          </a:xfrm>
          <a:custGeom>
            <a:avLst/>
            <a:gdLst>
              <a:gd name="connsiteX0" fmla="*/ 0 w 7359805"/>
              <a:gd name="connsiteY0" fmla="*/ 7225990 h 7337502"/>
              <a:gd name="connsiteX1" fmla="*/ 1784195 w 7359805"/>
              <a:gd name="connsiteY1" fmla="*/ 0 h 7337502"/>
              <a:gd name="connsiteX2" fmla="*/ 7359805 w 7359805"/>
              <a:gd name="connsiteY2" fmla="*/ 44605 h 7337502"/>
              <a:gd name="connsiteX3" fmla="*/ 7292898 w 7359805"/>
              <a:gd name="connsiteY3" fmla="*/ 4795024 h 7337502"/>
              <a:gd name="connsiteX4" fmla="*/ 4906537 w 7359805"/>
              <a:gd name="connsiteY4" fmla="*/ 7337502 h 7337502"/>
              <a:gd name="connsiteX5" fmla="*/ 0 w 7359805"/>
              <a:gd name="connsiteY5" fmla="*/ 7225990 h 733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9805" h="7337502">
                <a:moveTo>
                  <a:pt x="0" y="7225990"/>
                </a:moveTo>
                <a:lnTo>
                  <a:pt x="1784195" y="0"/>
                </a:lnTo>
                <a:lnTo>
                  <a:pt x="7359805" y="44605"/>
                </a:lnTo>
                <a:lnTo>
                  <a:pt x="7292898" y="4795024"/>
                </a:lnTo>
                <a:lnTo>
                  <a:pt x="4906537" y="7337502"/>
                </a:lnTo>
                <a:lnTo>
                  <a:pt x="0" y="7225990"/>
                </a:lnTo>
                <a:close/>
              </a:path>
            </a:pathLst>
          </a:custGeom>
          <a:solidFill>
            <a:schemeClr val="accent3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E8DAB70-0AE4-434D-84EC-BECBF22B8C6D}"/>
              </a:ext>
            </a:extLst>
          </p:cNvPr>
          <p:cNvSpPr/>
          <p:nvPr/>
        </p:nvSpPr>
        <p:spPr>
          <a:xfrm>
            <a:off x="-144966" y="-267629"/>
            <a:ext cx="7520104" cy="7627434"/>
          </a:xfrm>
          <a:custGeom>
            <a:avLst/>
            <a:gdLst>
              <a:gd name="connsiteX0" fmla="*/ 1204332 w 9255513"/>
              <a:gd name="connsiteY0" fmla="*/ 7627434 h 7627434"/>
              <a:gd name="connsiteX1" fmla="*/ 2787805 w 9255513"/>
              <a:gd name="connsiteY1" fmla="*/ 6445405 h 7627434"/>
              <a:gd name="connsiteX2" fmla="*/ 5531005 w 9255513"/>
              <a:gd name="connsiteY2" fmla="*/ 7315200 h 7627434"/>
              <a:gd name="connsiteX3" fmla="*/ 9255513 w 9255513"/>
              <a:gd name="connsiteY3" fmla="*/ 7292897 h 7627434"/>
              <a:gd name="connsiteX4" fmla="*/ 7828157 w 9255513"/>
              <a:gd name="connsiteY4" fmla="*/ 0 h 7627434"/>
              <a:gd name="connsiteX5" fmla="*/ 0 w 9255513"/>
              <a:gd name="connsiteY5" fmla="*/ 89209 h 7627434"/>
              <a:gd name="connsiteX6" fmla="*/ 66908 w 9255513"/>
              <a:gd name="connsiteY6" fmla="*/ 7315200 h 7627434"/>
              <a:gd name="connsiteX7" fmla="*/ 1204332 w 9255513"/>
              <a:gd name="connsiteY7" fmla="*/ 7627434 h 762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5513" h="7627434">
                <a:moveTo>
                  <a:pt x="1204332" y="7627434"/>
                </a:moveTo>
                <a:lnTo>
                  <a:pt x="2787805" y="6445405"/>
                </a:lnTo>
                <a:lnTo>
                  <a:pt x="5531005" y="7315200"/>
                </a:lnTo>
                <a:lnTo>
                  <a:pt x="9255513" y="7292897"/>
                </a:lnTo>
                <a:lnTo>
                  <a:pt x="7828157" y="0"/>
                </a:lnTo>
                <a:lnTo>
                  <a:pt x="0" y="89209"/>
                </a:lnTo>
                <a:lnTo>
                  <a:pt x="66908" y="7315200"/>
                </a:lnTo>
                <a:lnTo>
                  <a:pt x="1204332" y="7627434"/>
                </a:lnTo>
                <a:close/>
              </a:path>
            </a:pathLst>
          </a:cu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923DB-A4C4-904F-901F-0892C6CF6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4A9FD-F55D-5C4A-8779-04B41E4E8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+mn-lt"/>
                <a:cs typeface="Gill Sans" panose="020B0502020104020203" pitchFamily="34" charset="-79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BF96E-5DA7-9043-9F67-22FDC2CB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8" y="6356351"/>
            <a:ext cx="33432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2019 Aspen Labs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F7CB2-D762-DF4A-A9C6-79239869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D04D4BE-EE8A-3244-AB28-D4FD4C0538E1}"/>
              </a:ext>
            </a:extLst>
          </p:cNvPr>
          <p:cNvSpPr/>
          <p:nvPr/>
        </p:nvSpPr>
        <p:spPr>
          <a:xfrm>
            <a:off x="7773794" y="-401444"/>
            <a:ext cx="2373816" cy="6846849"/>
          </a:xfrm>
          <a:custGeom>
            <a:avLst/>
            <a:gdLst>
              <a:gd name="connsiteX0" fmla="*/ 0 w 2921620"/>
              <a:gd name="connsiteY0" fmla="*/ 66907 h 6846849"/>
              <a:gd name="connsiteX1" fmla="*/ 1494264 w 2921620"/>
              <a:gd name="connsiteY1" fmla="*/ 6333893 h 6846849"/>
              <a:gd name="connsiteX2" fmla="*/ 2832410 w 2921620"/>
              <a:gd name="connsiteY2" fmla="*/ 6846849 h 6846849"/>
              <a:gd name="connsiteX3" fmla="*/ 2921620 w 2921620"/>
              <a:gd name="connsiteY3" fmla="*/ 0 h 6846849"/>
              <a:gd name="connsiteX4" fmla="*/ 0 w 2921620"/>
              <a:gd name="connsiteY4" fmla="*/ 66907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1620" h="6846849">
                <a:moveTo>
                  <a:pt x="0" y="66907"/>
                </a:moveTo>
                <a:lnTo>
                  <a:pt x="1494264" y="6333893"/>
                </a:lnTo>
                <a:lnTo>
                  <a:pt x="2832410" y="6846849"/>
                </a:lnTo>
                <a:lnTo>
                  <a:pt x="2921620" y="0"/>
                </a:lnTo>
                <a:lnTo>
                  <a:pt x="0" y="66907"/>
                </a:lnTo>
                <a:close/>
              </a:path>
            </a:pathLst>
          </a:custGeom>
          <a:solidFill>
            <a:schemeClr val="accent3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170508361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 left pictur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2D2F-EA03-C746-8A08-AE890A23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anchor="ctr"/>
          <a:lstStyle>
            <a:lvl1pPr>
              <a:defRPr sz="3250" b="0" i="0">
                <a:solidFill>
                  <a:schemeClr val="tx1"/>
                </a:solidFill>
                <a:latin typeface="+mj-lt"/>
                <a:ea typeface="Helvetica Neue Medium" panose="02000503000000020004" pitchFamily="2" charset="0"/>
                <a:cs typeface="Gill Sans" panose="020B05020201040202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9322E-6AC8-5746-A8B8-669F5914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1"/>
            <a:ext cx="3343275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Gill Sans Light" panose="020B0302020104020203" pitchFamily="34" charset="-79"/>
                <a:ea typeface="Helvetica Neue Thin" panose="020B0403020202020204" pitchFamily="34" charset="0"/>
                <a:cs typeface="Gill Sans Light" panose="020B0302020104020203" pitchFamily="34" charset="-79"/>
              </a:defRPr>
            </a:lvl1pPr>
          </a:lstStyle>
          <a:p>
            <a:r>
              <a:rPr lang="en-US"/>
              <a:t>© 2019 Aspen Labs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D2254-1437-414D-8329-81F01F13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B519520-61E2-084A-8178-8515EED6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33432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Gill Sans" panose="020B0502020104020203" pitchFamily="34" charset="-79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F38B38-D582-924A-A244-82611C9B9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76515" y="1825625"/>
            <a:ext cx="5048448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A3F00A8A-BBF3-2D40-A539-CEF2E9E0E6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130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509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AB3D3F-C28A-3F4C-867C-730F75C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2" y="2273440"/>
            <a:ext cx="854392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8E2187-3F13-A644-B6C6-CAE694234C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896" y="3898768"/>
            <a:ext cx="5152197" cy="812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260167472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 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2D2F-EA03-C746-8A08-AE890A23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7997970" cy="1325563"/>
          </a:xfrm>
          <a:prstGeom prst="rect">
            <a:avLst/>
          </a:prstGeom>
        </p:spPr>
        <p:txBody>
          <a:bodyPr anchor="ctr"/>
          <a:lstStyle>
            <a:lvl1pPr>
              <a:defRPr sz="3250" b="0" i="0">
                <a:solidFill>
                  <a:schemeClr val="tx1"/>
                </a:solidFill>
                <a:latin typeface="+mj-lt"/>
                <a:ea typeface="Helvetica Neue Medium" panose="02000503000000020004" pitchFamily="2" charset="0"/>
                <a:cs typeface="Gill Sans" panose="020B05020201040202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D2254-1437-414D-8329-81F01F13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</p:spPr>
        <p:txBody>
          <a:bodyPr/>
          <a:lstStyle>
            <a:lvl1pPr>
              <a:defRPr b="0" i="0"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B519520-61E2-084A-8178-8515EED632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Gill Sans" panose="020B0502020104020203" pitchFamily="34" charset="-79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DBAD69B-A6EF-6643-9A1F-4EF5F4F5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7" y="6356351"/>
            <a:ext cx="3343275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Gill Sans Light" panose="020B0302020104020203" pitchFamily="34" charset="-79"/>
                <a:ea typeface="Helvetica Neue Thin" panose="020B0403020202020204" pitchFamily="34" charset="0"/>
                <a:cs typeface="Gill Sans Light" panose="020B0302020104020203" pitchFamily="34" charset="-79"/>
              </a:defRPr>
            </a:lvl1pPr>
          </a:lstStyle>
          <a:p>
            <a:r>
              <a:rPr lang="en-US"/>
              <a:t>© 2019 Aspen Labs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568332A-A69C-904F-A3F9-8680A272F3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1300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4D4F6E-89E4-6A4B-968E-F1950A24DF2C}"/>
              </a:ext>
            </a:extLst>
          </p:cNvPr>
          <p:cNvGrpSpPr/>
          <p:nvPr/>
        </p:nvGrpSpPr>
        <p:grpSpPr>
          <a:xfrm>
            <a:off x="7651012" y="-1662008"/>
            <a:ext cx="5228877" cy="9137804"/>
            <a:chOff x="9416629" y="-1662008"/>
            <a:chExt cx="6435541" cy="91378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182773-D60D-3045-BFEA-1C221947E23A}"/>
                </a:ext>
              </a:extLst>
            </p:cNvPr>
            <p:cNvGrpSpPr/>
            <p:nvPr/>
          </p:nvGrpSpPr>
          <p:grpSpPr>
            <a:xfrm rot="11603271">
              <a:off x="9416629" y="-1662008"/>
              <a:ext cx="6435541" cy="9137804"/>
              <a:chOff x="-2747959" y="-679940"/>
              <a:chExt cx="6435541" cy="91378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F6799EC-A241-F747-B721-2D81C91E6E7E}"/>
                  </a:ext>
                </a:extLst>
              </p:cNvPr>
              <p:cNvSpPr/>
              <p:nvPr/>
            </p:nvSpPr>
            <p:spPr>
              <a:xfrm rot="20860189">
                <a:off x="-992483" y="-679940"/>
                <a:ext cx="2047007" cy="2244808"/>
              </a:xfrm>
              <a:prstGeom prst="rect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A7E3E5A-A181-F640-9BEA-B10FB6762395}"/>
                  </a:ext>
                </a:extLst>
              </p:cNvPr>
              <p:cNvSpPr/>
              <p:nvPr/>
            </p:nvSpPr>
            <p:spPr>
              <a:xfrm rot="393424">
                <a:off x="-1326803" y="1172122"/>
                <a:ext cx="2506304" cy="1772595"/>
              </a:xfrm>
              <a:prstGeom prst="rect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E7DCC25-528D-3241-B709-CCA7954217F6}"/>
                  </a:ext>
                </a:extLst>
              </p:cNvPr>
              <p:cNvSpPr/>
              <p:nvPr/>
            </p:nvSpPr>
            <p:spPr>
              <a:xfrm rot="629228">
                <a:off x="-2247319" y="2770097"/>
                <a:ext cx="3057499" cy="3092928"/>
              </a:xfrm>
              <a:prstGeom prst="rect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1278F48-1D12-134B-8A06-CE517F761D27}"/>
                  </a:ext>
                </a:extLst>
              </p:cNvPr>
              <p:cNvSpPr/>
              <p:nvPr/>
            </p:nvSpPr>
            <p:spPr>
              <a:xfrm rot="19517406">
                <a:off x="-1482823" y="3866550"/>
                <a:ext cx="3844425" cy="3397083"/>
              </a:xfrm>
              <a:prstGeom prst="rect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1785593-F2AA-A54E-B356-7AB559543C0E}"/>
                  </a:ext>
                </a:extLst>
              </p:cNvPr>
              <p:cNvSpPr/>
              <p:nvPr/>
            </p:nvSpPr>
            <p:spPr>
              <a:xfrm rot="15875464">
                <a:off x="180769" y="5531998"/>
                <a:ext cx="2454648" cy="3397083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445E3D7-C5AA-AD4C-B802-52D13DEAC488}"/>
                  </a:ext>
                </a:extLst>
              </p:cNvPr>
              <p:cNvSpPr/>
              <p:nvPr/>
            </p:nvSpPr>
            <p:spPr>
              <a:xfrm rot="12372435">
                <a:off x="2327655" y="6010799"/>
                <a:ext cx="1359927" cy="2331544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44676AB-DE35-874F-BD42-B935762123C7}"/>
                  </a:ext>
                </a:extLst>
              </p:cNvPr>
              <p:cNvSpPr/>
              <p:nvPr/>
            </p:nvSpPr>
            <p:spPr>
              <a:xfrm rot="18945652">
                <a:off x="-2747959" y="-4123"/>
                <a:ext cx="3494276" cy="2995955"/>
              </a:xfrm>
              <a:prstGeom prst="rect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155B553-F6A3-0548-96EF-A41E5DCE9E8E}"/>
                </a:ext>
              </a:extLst>
            </p:cNvPr>
            <p:cNvSpPr/>
            <p:nvPr/>
          </p:nvSpPr>
          <p:spPr>
            <a:xfrm rot="13597590">
              <a:off x="11639216" y="-1869023"/>
              <a:ext cx="3139513" cy="4094340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C037954-15D0-B847-94F5-6801DDDD29BC}"/>
                </a:ext>
              </a:extLst>
            </p:cNvPr>
            <p:cNvSpPr/>
            <p:nvPr/>
          </p:nvSpPr>
          <p:spPr>
            <a:xfrm rot="7889284">
              <a:off x="11774803" y="3387062"/>
              <a:ext cx="3494276" cy="299595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81904308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ine"/>
          <p:cNvSpPr>
            <a:spLocks noGrp="1"/>
          </p:cNvSpPr>
          <p:nvPr>
            <p:ph type="body" sz="quarter" idx="13"/>
          </p:nvPr>
        </p:nvSpPr>
        <p:spPr>
          <a:xfrm>
            <a:off x="1547813" y="1690689"/>
            <a:ext cx="6810376" cy="3"/>
          </a:xfrm>
          <a:prstGeom prst="line">
            <a:avLst/>
          </a:prstGeom>
          <a:ln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lIns="38100" tIns="38100" rIns="38100" bIns="38100" anchor="ctr">
            <a:noAutofit/>
          </a:bodyPr>
          <a:lstStyle>
            <a:lvl1pPr marL="0" indent="0" defTabSz="185738">
              <a:spcBef>
                <a:spcPts val="0"/>
              </a:spcBef>
              <a:buSzTx/>
              <a:buFontTx/>
              <a:buNone/>
              <a:defRPr sz="894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lvl="0" indent="0" defTabSz="371475">
              <a:spcBef>
                <a:spcPts val="0"/>
              </a:spcBef>
              <a:buSzTx/>
              <a:buFontTx/>
              <a:buNone/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/>
              <a:t>Click to edit Master text styles</a:t>
            </a:r>
          </a:p>
        </p:txBody>
      </p:sp>
      <p:sp>
        <p:nvSpPr>
          <p:cNvPr id="145" name="Title Text"/>
          <p:cNvSpPr>
            <a:spLocks noGrp="1"/>
          </p:cNvSpPr>
          <p:nvPr>
            <p:ph type="title"/>
          </p:nvPr>
        </p:nvSpPr>
        <p:spPr>
          <a:xfrm>
            <a:off x="1547813" y="1238251"/>
            <a:ext cx="6810376" cy="381001"/>
          </a:xfrm>
          <a:prstGeom prst="rect">
            <a:avLst/>
          </a:prstGeom>
          <a:ln w="3175"/>
        </p:spPr>
        <p:txBody>
          <a:bodyPr lIns="38100" tIns="38100" rIns="38100" bIns="38100"/>
          <a:lstStyle>
            <a:lvl1pPr>
              <a:defRPr sz="2925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6" name="SUBCULTURE"/>
          <p:cNvSpPr>
            <a:spLocks noGrp="1"/>
          </p:cNvSpPr>
          <p:nvPr>
            <p:ph type="body" sz="quarter" idx="14"/>
          </p:nvPr>
        </p:nvSpPr>
        <p:spPr>
          <a:xfrm>
            <a:off x="7507699" y="5499069"/>
            <a:ext cx="826464" cy="403288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defTabSz="148590">
              <a:spcBef>
                <a:spcPts val="0"/>
              </a:spcBef>
              <a:buSzTx/>
              <a:buFontTx/>
              <a:buNone/>
              <a:defRPr sz="1820" spc="236">
                <a:solidFill>
                  <a:srgbClr val="404040"/>
                </a:solidFill>
                <a:latin typeface="CooperHewitt-Light"/>
                <a:ea typeface="CooperHewitt-Light"/>
                <a:cs typeface="CooperHewitt-Light"/>
                <a:sym typeface="CooperHewitt-Light"/>
              </a:defRPr>
            </a:lvl1pPr>
          </a:lstStyle>
          <a:p>
            <a:pPr marL="0" lvl="0" indent="0" defTabSz="297180">
              <a:spcBef>
                <a:spcPts val="0"/>
              </a:spcBef>
              <a:buSzTx/>
              <a:buFontTx/>
              <a:buNone/>
              <a:defRPr sz="2240" spc="291">
                <a:solidFill>
                  <a:srgbClr val="BFBFBF"/>
                </a:solidFill>
                <a:latin typeface="CooperHewitt-Light"/>
                <a:ea typeface="CooperHewitt-Light"/>
                <a:cs typeface="CooperHewitt-Light"/>
                <a:sym typeface="CooperHewitt-Light"/>
              </a:defRPr>
            </a:pPr>
            <a:r>
              <a:rPr lang="en-US"/>
              <a:t>Click to edit Master text styles</a:t>
            </a:r>
          </a:p>
          <a:p>
            <a:pPr marL="0" lvl="1" indent="0" defTabSz="297180">
              <a:spcBef>
                <a:spcPts val="0"/>
              </a:spcBef>
              <a:buSzTx/>
              <a:buFontTx/>
              <a:buNone/>
              <a:defRPr sz="2240" spc="291">
                <a:solidFill>
                  <a:srgbClr val="BFBFBF"/>
                </a:solidFill>
                <a:latin typeface="CooperHewitt-Light"/>
                <a:ea typeface="CooperHewitt-Light"/>
                <a:cs typeface="CooperHewitt-Light"/>
                <a:sym typeface="CooperHewitt-Light"/>
              </a:defRPr>
            </a:pPr>
            <a:r>
              <a:rPr lang="en-US"/>
              <a:t>Second level</a:t>
            </a:r>
          </a:p>
        </p:txBody>
      </p:sp>
      <p:sp>
        <p:nvSpPr>
          <p:cNvPr id="147" name="Slide Number"/>
          <p:cNvSpPr>
            <a:spLocks noGrp="1"/>
          </p:cNvSpPr>
          <p:nvPr>
            <p:ph type="sldNum" sz="quarter" idx="2"/>
          </p:nvPr>
        </p:nvSpPr>
        <p:spPr>
          <a:xfrm>
            <a:off x="8213107" y="5705476"/>
            <a:ext cx="145078" cy="203201"/>
          </a:xfrm>
          <a:prstGeom prst="rect">
            <a:avLst/>
          </a:prstGeom>
          <a:ln w="3175"/>
        </p:spPr>
        <p:txBody>
          <a:bodyPr lIns="38100" tIns="38100" rIns="38100" bIns="38100"/>
          <a:lstStyle>
            <a:lvl1pPr>
              <a:defRPr sz="894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4302085"/>
      </p:ext>
    </p:extLst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D45A14-0867-401A-A5A8-D1612B8EE3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906000" cy="4181475"/>
          </a:xfrm>
          <a:custGeom>
            <a:avLst/>
            <a:gdLst>
              <a:gd name="connsiteX0" fmla="*/ 0 w 6400800"/>
              <a:gd name="connsiteY0" fmla="*/ 0 h 4241260"/>
              <a:gd name="connsiteX1" fmla="*/ 6400800 w 6400800"/>
              <a:gd name="connsiteY1" fmla="*/ 0 h 4241260"/>
              <a:gd name="connsiteX2" fmla="*/ 6400800 w 6400800"/>
              <a:gd name="connsiteY2" fmla="*/ 4241260 h 4241260"/>
              <a:gd name="connsiteX3" fmla="*/ 0 w 6400800"/>
              <a:gd name="connsiteY3" fmla="*/ 4241260 h 424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0" h="4241260">
                <a:moveTo>
                  <a:pt x="0" y="0"/>
                </a:moveTo>
                <a:lnTo>
                  <a:pt x="6400800" y="0"/>
                </a:lnTo>
                <a:lnTo>
                  <a:pt x="6400800" y="4241260"/>
                </a:lnTo>
                <a:lnTo>
                  <a:pt x="0" y="4241260"/>
                </a:ln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38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3261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E6585D5-B4B4-4417-8D3B-B1DB139C70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0518" y="620111"/>
            <a:ext cx="9235607" cy="5627823"/>
          </a:xfrm>
          <a:custGeom>
            <a:avLst/>
            <a:gdLst>
              <a:gd name="connsiteX0" fmla="*/ 0 w 11376025"/>
              <a:gd name="connsiteY0" fmla="*/ 0 h 5627823"/>
              <a:gd name="connsiteX1" fmla="*/ 11376025 w 11376025"/>
              <a:gd name="connsiteY1" fmla="*/ 0 h 5627823"/>
              <a:gd name="connsiteX2" fmla="*/ 11376025 w 11376025"/>
              <a:gd name="connsiteY2" fmla="*/ 5627823 h 5627823"/>
              <a:gd name="connsiteX3" fmla="*/ 0 w 11376025"/>
              <a:gd name="connsiteY3" fmla="*/ 5627823 h 562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6025" h="5627823">
                <a:moveTo>
                  <a:pt x="0" y="0"/>
                </a:moveTo>
                <a:lnTo>
                  <a:pt x="11376025" y="0"/>
                </a:lnTo>
                <a:lnTo>
                  <a:pt x="11376025" y="5627823"/>
                </a:lnTo>
                <a:lnTo>
                  <a:pt x="0" y="5627823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813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1E2EE708-3903-4495-8632-0885473F94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9584" y="1834086"/>
            <a:ext cx="1900191" cy="3189828"/>
          </a:xfrm>
          <a:custGeom>
            <a:avLst/>
            <a:gdLst>
              <a:gd name="connsiteX0" fmla="*/ 0 w 2338697"/>
              <a:gd name="connsiteY0" fmla="*/ 0 h 3189828"/>
              <a:gd name="connsiteX1" fmla="*/ 2338697 w 2338697"/>
              <a:gd name="connsiteY1" fmla="*/ 0 h 3189828"/>
              <a:gd name="connsiteX2" fmla="*/ 2338697 w 2338697"/>
              <a:gd name="connsiteY2" fmla="*/ 3189828 h 3189828"/>
              <a:gd name="connsiteX3" fmla="*/ 0 w 2338697"/>
              <a:gd name="connsiteY3" fmla="*/ 3189828 h 31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697" h="3189828">
                <a:moveTo>
                  <a:pt x="0" y="0"/>
                </a:moveTo>
                <a:lnTo>
                  <a:pt x="2338697" y="0"/>
                </a:lnTo>
                <a:lnTo>
                  <a:pt x="2338697" y="3189828"/>
                </a:lnTo>
                <a:lnTo>
                  <a:pt x="0" y="31898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813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DF22088B-4815-4119-BF96-6B57576825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20605" y="1834086"/>
            <a:ext cx="1900191" cy="3189828"/>
          </a:xfrm>
          <a:custGeom>
            <a:avLst/>
            <a:gdLst>
              <a:gd name="connsiteX0" fmla="*/ 0 w 2338697"/>
              <a:gd name="connsiteY0" fmla="*/ 0 h 3189828"/>
              <a:gd name="connsiteX1" fmla="*/ 2338697 w 2338697"/>
              <a:gd name="connsiteY1" fmla="*/ 0 h 3189828"/>
              <a:gd name="connsiteX2" fmla="*/ 2338697 w 2338697"/>
              <a:gd name="connsiteY2" fmla="*/ 3189828 h 3189828"/>
              <a:gd name="connsiteX3" fmla="*/ 0 w 2338697"/>
              <a:gd name="connsiteY3" fmla="*/ 3189828 h 31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697" h="3189828">
                <a:moveTo>
                  <a:pt x="0" y="0"/>
                </a:moveTo>
                <a:lnTo>
                  <a:pt x="2338697" y="0"/>
                </a:lnTo>
                <a:lnTo>
                  <a:pt x="2338697" y="3189828"/>
                </a:lnTo>
                <a:lnTo>
                  <a:pt x="0" y="31898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813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50A4898-5776-4082-B9CB-A5E1D8EE66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8562" y="1834086"/>
            <a:ext cx="1900191" cy="3189828"/>
          </a:xfrm>
          <a:custGeom>
            <a:avLst/>
            <a:gdLst>
              <a:gd name="connsiteX0" fmla="*/ 0 w 2338697"/>
              <a:gd name="connsiteY0" fmla="*/ 0 h 3189828"/>
              <a:gd name="connsiteX1" fmla="*/ 2338697 w 2338697"/>
              <a:gd name="connsiteY1" fmla="*/ 0 h 3189828"/>
              <a:gd name="connsiteX2" fmla="*/ 2338697 w 2338697"/>
              <a:gd name="connsiteY2" fmla="*/ 3189828 h 3189828"/>
              <a:gd name="connsiteX3" fmla="*/ 0 w 2338697"/>
              <a:gd name="connsiteY3" fmla="*/ 3189828 h 31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697" h="3189828">
                <a:moveTo>
                  <a:pt x="0" y="0"/>
                </a:moveTo>
                <a:lnTo>
                  <a:pt x="2338697" y="0"/>
                </a:lnTo>
                <a:lnTo>
                  <a:pt x="2338697" y="3189828"/>
                </a:lnTo>
                <a:lnTo>
                  <a:pt x="0" y="31898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813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3672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E38923-ABB2-4933-9C45-F05E929B1C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9394" y="1341254"/>
            <a:ext cx="3392587" cy="4175492"/>
          </a:xfrm>
          <a:custGeom>
            <a:avLst/>
            <a:gdLst>
              <a:gd name="connsiteX0" fmla="*/ 2087746 w 4175492"/>
              <a:gd name="connsiteY0" fmla="*/ 0 h 4175492"/>
              <a:gd name="connsiteX1" fmla="*/ 4175492 w 4175492"/>
              <a:gd name="connsiteY1" fmla="*/ 2087746 h 4175492"/>
              <a:gd name="connsiteX2" fmla="*/ 2087746 w 4175492"/>
              <a:gd name="connsiteY2" fmla="*/ 4175492 h 4175492"/>
              <a:gd name="connsiteX3" fmla="*/ 0 w 4175492"/>
              <a:gd name="connsiteY3" fmla="*/ 2087746 h 4175492"/>
              <a:gd name="connsiteX4" fmla="*/ 2087746 w 4175492"/>
              <a:gd name="connsiteY4" fmla="*/ 0 h 417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492" h="4175492">
                <a:moveTo>
                  <a:pt x="2087746" y="0"/>
                </a:moveTo>
                <a:cubicBezTo>
                  <a:pt x="3240776" y="0"/>
                  <a:pt x="4175492" y="934716"/>
                  <a:pt x="4175492" y="2087746"/>
                </a:cubicBezTo>
                <a:cubicBezTo>
                  <a:pt x="4175492" y="3240776"/>
                  <a:pt x="3240776" y="4175492"/>
                  <a:pt x="2087746" y="4175492"/>
                </a:cubicBezTo>
                <a:cubicBezTo>
                  <a:pt x="934716" y="4175492"/>
                  <a:pt x="0" y="3240776"/>
                  <a:pt x="0" y="2087746"/>
                </a:cubicBezTo>
                <a:cubicBezTo>
                  <a:pt x="0" y="934716"/>
                  <a:pt x="934716" y="0"/>
                  <a:pt x="2087746" y="0"/>
                </a:cubicBez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38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6A2925-A282-194B-A550-ABE137B866BE}"/>
              </a:ext>
            </a:extLst>
          </p:cNvPr>
          <p:cNvSpPr txBox="1">
            <a:spLocks/>
          </p:cNvSpPr>
          <p:nvPr/>
        </p:nvSpPr>
        <p:spPr>
          <a:xfrm>
            <a:off x="358095" y="6266884"/>
            <a:ext cx="1608091" cy="377849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96CAF5E-82FD-46C1-8113-274199A6E6F4}" type="slidenum">
              <a:rPr lang="id-ID" sz="894" b="1" i="0" spc="0" smtClean="0">
                <a:solidFill>
                  <a:schemeClr val="tx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Poppins" panose="02000000000000000000" pitchFamily="2" charset="0"/>
              </a:rPr>
              <a:pPr algn="l"/>
              <a:t>‹#›</a:t>
            </a:fld>
            <a:endParaRPr lang="id-ID" sz="894" b="1" i="0" spc="0">
              <a:solidFill>
                <a:schemeClr val="tx1"/>
              </a:solidFill>
              <a:latin typeface="Avenir Black" panose="02000503020000020003" pitchFamily="2" charset="0"/>
              <a:ea typeface="Open Sans" panose="020B0606030504020204" pitchFamily="34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17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ED19A4B-73B8-4434-9168-29A50C6B1E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5153" y="404814"/>
            <a:ext cx="2669357" cy="6048375"/>
          </a:xfrm>
          <a:custGeom>
            <a:avLst/>
            <a:gdLst>
              <a:gd name="connsiteX0" fmla="*/ 0 w 3274251"/>
              <a:gd name="connsiteY0" fmla="*/ 0 h 6019800"/>
              <a:gd name="connsiteX1" fmla="*/ 3274251 w 3274251"/>
              <a:gd name="connsiteY1" fmla="*/ 0 h 6019800"/>
              <a:gd name="connsiteX2" fmla="*/ 3274251 w 3274251"/>
              <a:gd name="connsiteY2" fmla="*/ 6019800 h 6019800"/>
              <a:gd name="connsiteX3" fmla="*/ 0 w 3274251"/>
              <a:gd name="connsiteY3" fmla="*/ 60198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4251" h="6019800">
                <a:moveTo>
                  <a:pt x="0" y="0"/>
                </a:moveTo>
                <a:lnTo>
                  <a:pt x="3274251" y="0"/>
                </a:lnTo>
                <a:lnTo>
                  <a:pt x="3274251" y="6019800"/>
                </a:lnTo>
                <a:lnTo>
                  <a:pt x="0" y="6019800"/>
                </a:ln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38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ACA44-3A12-E043-A548-7BACFD7EC5BA}"/>
              </a:ext>
            </a:extLst>
          </p:cNvPr>
          <p:cNvSpPr txBox="1">
            <a:spLocks/>
          </p:cNvSpPr>
          <p:nvPr/>
        </p:nvSpPr>
        <p:spPr>
          <a:xfrm>
            <a:off x="358095" y="6266884"/>
            <a:ext cx="1608091" cy="377849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96CAF5E-82FD-46C1-8113-274199A6E6F4}" type="slidenum">
              <a:rPr lang="id-ID" sz="894" b="1" i="0" spc="0" smtClean="0">
                <a:solidFill>
                  <a:schemeClr val="tx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Poppins" panose="02000000000000000000" pitchFamily="2" charset="0"/>
              </a:rPr>
              <a:pPr algn="l"/>
              <a:t>‹#›</a:t>
            </a:fld>
            <a:endParaRPr lang="id-ID" sz="894" b="1" i="0" spc="0">
              <a:solidFill>
                <a:schemeClr val="tx1"/>
              </a:solidFill>
              <a:latin typeface="Avenir Black" panose="02000503020000020003" pitchFamily="2" charset="0"/>
              <a:ea typeface="Open Sans" panose="020B0606030504020204" pitchFamily="34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8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ool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8AAD20-A889-C04A-A878-75C4FD24C4E0}"/>
              </a:ext>
            </a:extLst>
          </p:cNvPr>
          <p:cNvSpPr/>
          <p:nvPr/>
        </p:nvSpPr>
        <p:spPr>
          <a:xfrm>
            <a:off x="0" y="0"/>
            <a:ext cx="5039139" cy="6858000"/>
          </a:xfrm>
          <a:prstGeom prst="rect">
            <a:avLst/>
          </a:prstGeom>
          <a:solidFill>
            <a:srgbClr val="4E5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noFill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260" y="669073"/>
            <a:ext cx="4231649" cy="521877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88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describing this tool.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DC99630-A6CA-3244-BB91-51381D1121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4399" y="669072"/>
            <a:ext cx="4231649" cy="521877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88" b="1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describing this tool.</a:t>
            </a:r>
          </a:p>
        </p:txBody>
      </p:sp>
    </p:spTree>
    <p:extLst>
      <p:ext uri="{BB962C8B-B14F-4D97-AF65-F5344CB8AC3E}">
        <p14:creationId xmlns:p14="http://schemas.microsoft.com/office/powerpoint/2010/main" val="171463091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ool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8AAD20-A889-C04A-A878-75C4FD24C4E0}"/>
              </a:ext>
            </a:extLst>
          </p:cNvPr>
          <p:cNvSpPr/>
          <p:nvPr/>
        </p:nvSpPr>
        <p:spPr>
          <a:xfrm rot="2880108">
            <a:off x="2737606" y="1663124"/>
            <a:ext cx="4295658" cy="3570545"/>
          </a:xfrm>
          <a:prstGeom prst="rect">
            <a:avLst/>
          </a:prstGeom>
          <a:solidFill>
            <a:srgbClr val="4E5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noFill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37176" y="1003610"/>
            <a:ext cx="4231649" cy="521877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5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Click to edit Master text styles</a:t>
            </a:r>
          </a:p>
          <a:p>
            <a:pPr lvl="1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Second level</a:t>
            </a:r>
          </a:p>
          <a:p>
            <a:pPr lvl="2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Third level</a:t>
            </a:r>
          </a:p>
          <a:p>
            <a:pPr lvl="3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Fourth level</a:t>
            </a:r>
          </a:p>
          <a:p>
            <a:pPr lvl="4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91513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header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111D83F-BED9-8C43-AF69-86D3B0D341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611" y="228228"/>
            <a:ext cx="9320779" cy="61583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00" b="1" kern="1200" spc="41" dirty="0">
                <a:solidFill>
                  <a:srgbClr val="4E5C7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TOPIC – Sub-header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134070452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with header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111D83F-BED9-8C43-AF69-86D3B0D341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611" y="228228"/>
            <a:ext cx="9320779" cy="61583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00" b="1" kern="1200" spc="41" dirty="0">
                <a:solidFill>
                  <a:srgbClr val="4E5C7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TOPIC – Sub-header goes here</a:t>
            </a:r>
          </a:p>
        </p:txBody>
      </p:sp>
      <p:sp>
        <p:nvSpPr>
          <p:cNvPr id="3" name="Image">
            <a:extLst>
              <a:ext uri="{FF2B5EF4-FFF2-40B4-BE49-F238E27FC236}">
                <a16:creationId xmlns:a16="http://schemas.microsoft.com/office/drawing/2014/main" id="{6F8D35E4-96B5-414B-86CC-266ED54395BE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126845" y="1070517"/>
            <a:ext cx="9640229" cy="513978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12709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1F59491-DE6E-C049-8889-A58FB2065004}"/>
              </a:ext>
            </a:extLst>
          </p:cNvPr>
          <p:cNvSpPr/>
          <p:nvPr userDrawn="1"/>
        </p:nvSpPr>
        <p:spPr>
          <a:xfrm>
            <a:off x="-144966" y="-401444"/>
            <a:ext cx="10346938" cy="7694342"/>
          </a:xfrm>
          <a:custGeom>
            <a:avLst/>
            <a:gdLst>
              <a:gd name="connsiteX0" fmla="*/ 8296508 w 12734693"/>
              <a:gd name="connsiteY0" fmla="*/ 7627434 h 7694342"/>
              <a:gd name="connsiteX1" fmla="*/ 12578576 w 12734693"/>
              <a:gd name="connsiteY1" fmla="*/ 3345366 h 7694342"/>
              <a:gd name="connsiteX2" fmla="*/ 12734693 w 12734693"/>
              <a:gd name="connsiteY2" fmla="*/ 0 h 7694342"/>
              <a:gd name="connsiteX3" fmla="*/ 223025 w 12734693"/>
              <a:gd name="connsiteY3" fmla="*/ 334537 h 7694342"/>
              <a:gd name="connsiteX4" fmla="*/ 0 w 12734693"/>
              <a:gd name="connsiteY4" fmla="*/ 334537 h 7694342"/>
              <a:gd name="connsiteX5" fmla="*/ 0 w 12734693"/>
              <a:gd name="connsiteY5" fmla="*/ 4259766 h 7694342"/>
              <a:gd name="connsiteX6" fmla="*/ 1538869 w 12734693"/>
              <a:gd name="connsiteY6" fmla="*/ 7694342 h 7694342"/>
              <a:gd name="connsiteX7" fmla="*/ 8296508 w 12734693"/>
              <a:gd name="connsiteY7" fmla="*/ 7627434 h 769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34693" h="7694342">
                <a:moveTo>
                  <a:pt x="8296508" y="7627434"/>
                </a:moveTo>
                <a:lnTo>
                  <a:pt x="12578576" y="3345366"/>
                </a:lnTo>
                <a:lnTo>
                  <a:pt x="12734693" y="0"/>
                </a:lnTo>
                <a:lnTo>
                  <a:pt x="223025" y="334537"/>
                </a:lnTo>
                <a:lnTo>
                  <a:pt x="0" y="334537"/>
                </a:lnTo>
                <a:lnTo>
                  <a:pt x="0" y="4259766"/>
                </a:lnTo>
                <a:lnTo>
                  <a:pt x="1538869" y="7694342"/>
                </a:lnTo>
                <a:lnTo>
                  <a:pt x="8296508" y="7627434"/>
                </a:lnTo>
                <a:close/>
              </a:path>
            </a:pathLst>
          </a:cu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A29FC7D-59B1-B04E-AE0E-F520953900F8}"/>
              </a:ext>
            </a:extLst>
          </p:cNvPr>
          <p:cNvSpPr/>
          <p:nvPr userDrawn="1"/>
        </p:nvSpPr>
        <p:spPr>
          <a:xfrm>
            <a:off x="-271810" y="-535259"/>
            <a:ext cx="10510025" cy="3858322"/>
          </a:xfrm>
          <a:custGeom>
            <a:avLst/>
            <a:gdLst>
              <a:gd name="connsiteX0" fmla="*/ 12801600 w 12935415"/>
              <a:gd name="connsiteY0" fmla="*/ 2297152 h 3858322"/>
              <a:gd name="connsiteX1" fmla="*/ 0 w 12935415"/>
              <a:gd name="connsiteY1" fmla="*/ 3858322 h 3858322"/>
              <a:gd name="connsiteX2" fmla="*/ 8987883 w 12935415"/>
              <a:gd name="connsiteY2" fmla="*/ 0 h 3858322"/>
              <a:gd name="connsiteX3" fmla="*/ 12935415 w 12935415"/>
              <a:gd name="connsiteY3" fmla="*/ 66908 h 3858322"/>
              <a:gd name="connsiteX4" fmla="*/ 12801600 w 12935415"/>
              <a:gd name="connsiteY4" fmla="*/ 2297152 h 385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5415" h="3858322">
                <a:moveTo>
                  <a:pt x="12801600" y="2297152"/>
                </a:moveTo>
                <a:lnTo>
                  <a:pt x="0" y="3858322"/>
                </a:lnTo>
                <a:lnTo>
                  <a:pt x="8987883" y="0"/>
                </a:lnTo>
                <a:lnTo>
                  <a:pt x="12935415" y="66908"/>
                </a:lnTo>
                <a:lnTo>
                  <a:pt x="12801600" y="2297152"/>
                </a:lnTo>
                <a:close/>
              </a:path>
            </a:pathLst>
          </a:cu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7A348DA-45D8-7841-AE2F-8BED59FC8975}"/>
              </a:ext>
            </a:extLst>
          </p:cNvPr>
          <p:cNvSpPr/>
          <p:nvPr userDrawn="1"/>
        </p:nvSpPr>
        <p:spPr>
          <a:xfrm>
            <a:off x="1087245" y="5486400"/>
            <a:ext cx="7266413" cy="1739590"/>
          </a:xfrm>
          <a:custGeom>
            <a:avLst/>
            <a:gdLst>
              <a:gd name="connsiteX0" fmla="*/ 0 w 8943278"/>
              <a:gd name="connsiteY0" fmla="*/ 1739590 h 1739590"/>
              <a:gd name="connsiteX1" fmla="*/ 691376 w 8943278"/>
              <a:gd name="connsiteY1" fmla="*/ 289932 h 1739590"/>
              <a:gd name="connsiteX2" fmla="*/ 8452625 w 8943278"/>
              <a:gd name="connsiteY2" fmla="*/ 0 h 1739590"/>
              <a:gd name="connsiteX3" fmla="*/ 8943278 w 8943278"/>
              <a:gd name="connsiteY3" fmla="*/ 1561171 h 1739590"/>
              <a:gd name="connsiteX4" fmla="*/ 0 w 8943278"/>
              <a:gd name="connsiteY4" fmla="*/ 1739590 h 173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3278" h="1739590">
                <a:moveTo>
                  <a:pt x="0" y="1739590"/>
                </a:moveTo>
                <a:lnTo>
                  <a:pt x="691376" y="289932"/>
                </a:lnTo>
                <a:lnTo>
                  <a:pt x="8452625" y="0"/>
                </a:lnTo>
                <a:lnTo>
                  <a:pt x="8943278" y="1561171"/>
                </a:lnTo>
                <a:lnTo>
                  <a:pt x="0" y="1739590"/>
                </a:lnTo>
                <a:close/>
              </a:path>
            </a:pathLst>
          </a:cu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4B423B-B8FB-7341-A3C6-EEABED522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B965807-490B-4A42-8C99-00B6EAFD5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C5D8B-2126-A949-8EED-A4FB5C5E83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5C19D-C60F-2042-941E-7A889C8F3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41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F05BF1F-0D2C-E84E-9D0B-3E97E1288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9" y="1047922"/>
            <a:ext cx="9320779" cy="567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50" b="1">
                <a:solidFill>
                  <a:srgbClr val="4E5C77"/>
                </a:solidFill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10B921-E6BF-C74C-A3BB-953AB8C4B0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59" y="2150812"/>
            <a:ext cx="9320779" cy="3983289"/>
          </a:xfrm>
          <a:prstGeom prst="rect">
            <a:avLst/>
          </a:prstGeom>
        </p:spPr>
        <p:txBody>
          <a:bodyPr>
            <a:noAutofit/>
          </a:bodyPr>
          <a:lstStyle>
            <a:lvl1pPr marL="232172" marR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2" marR="0" lvl="0" indent="-232172" algn="l" defTabSz="742950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4182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Photo -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half" idx="13"/>
          </p:nvPr>
        </p:nvSpPr>
        <p:spPr>
          <a:xfrm>
            <a:off x="5348680" y="476251"/>
            <a:ext cx="3869532" cy="57340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7" name="Title Text"/>
          <p:cNvSpPr>
            <a:spLocks noGrp="1"/>
          </p:cNvSpPr>
          <p:nvPr>
            <p:ph type="title"/>
          </p:nvPr>
        </p:nvSpPr>
        <p:spPr>
          <a:xfrm>
            <a:off x="670719" y="476251"/>
            <a:ext cx="4153298" cy="2774951"/>
          </a:xfrm>
          <a:prstGeom prst="rect">
            <a:avLst/>
          </a:prstGeom>
        </p:spPr>
        <p:txBody>
          <a:bodyPr anchor="b"/>
          <a:lstStyle>
            <a:lvl1pPr algn="ctr">
              <a:defRPr sz="3413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70719" y="3263901"/>
            <a:ext cx="4153298" cy="28638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1pPr>
            <a:lvl2pPr marL="0" indent="139303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2pPr>
            <a:lvl3pPr marL="0" indent="278606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3pPr>
            <a:lvl4pPr marL="0" indent="417909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4pPr>
            <a:lvl5pPr marL="0" indent="557213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043522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597038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541937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pter Divider - Innov.">
    <p:bg>
      <p:bgPr>
        <a:solidFill>
          <a:srgbClr val="F268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1D8725-4342-D348-A6B8-CA49978B44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677" y="3003979"/>
            <a:ext cx="6876739" cy="13001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02901-3B53-FB41-87F1-FAD45B2CD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</a:blip>
          <a:srcRect t="-2333" r="36353" b="32603"/>
          <a:stretch/>
        </p:blipFill>
        <p:spPr>
          <a:xfrm>
            <a:off x="6753562" y="2256008"/>
            <a:ext cx="3152438" cy="460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4559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 / 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03AF5B-17C1-8244-B28C-B287015229AC}"/>
              </a:ext>
            </a:extLst>
          </p:cNvPr>
          <p:cNvSpPr/>
          <p:nvPr/>
        </p:nvSpPr>
        <p:spPr>
          <a:xfrm>
            <a:off x="0" y="1"/>
            <a:ext cx="9906000" cy="1465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5BE7F-4A7F-4E45-893B-894065733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03" y="1939160"/>
            <a:ext cx="7784091" cy="385033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244"/>
              </a:spcAft>
              <a:buClr>
                <a:schemeClr val="bg2">
                  <a:lumMod val="50000"/>
                </a:schemeClr>
              </a:buClr>
              <a:defRPr sz="1788">
                <a:solidFill>
                  <a:schemeClr val="tx1"/>
                </a:solidFill>
              </a:defRPr>
            </a:lvl1pPr>
            <a:lvl2pPr>
              <a:spcAft>
                <a:spcPts val="244"/>
              </a:spcAft>
              <a:defRPr sz="1544">
                <a:solidFill>
                  <a:schemeClr val="tx1"/>
                </a:solidFill>
              </a:defRPr>
            </a:lvl2pPr>
            <a:lvl3pPr>
              <a:spcAft>
                <a:spcPts val="244"/>
              </a:spcAft>
              <a:defRPr sz="1463">
                <a:solidFill>
                  <a:schemeClr val="tx1"/>
                </a:solidFill>
              </a:defRPr>
            </a:lvl3pPr>
            <a:lvl4pPr>
              <a:spcAft>
                <a:spcPts val="244"/>
              </a:spcAft>
              <a:defRPr sz="1300">
                <a:solidFill>
                  <a:schemeClr val="tx1"/>
                </a:solidFill>
              </a:defRPr>
            </a:lvl4pPr>
            <a:lvl5pPr>
              <a:spcAft>
                <a:spcPts val="244"/>
              </a:spcAft>
              <a:defRPr sz="121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09C6EF-86DA-6B4F-B26C-206D0A404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23429" y="6352115"/>
            <a:ext cx="2228850" cy="2341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13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5F3AAD-D452-004E-B0AA-CD3EC6FB9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384821DD-6672-AE44-8CBC-DEF008EE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00" y="501005"/>
            <a:ext cx="8543925" cy="34082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987EECC-7447-7545-8044-5028E2E49329}"/>
              </a:ext>
            </a:extLst>
          </p:cNvPr>
          <p:cNvSpPr txBox="1">
            <a:spLocks/>
          </p:cNvSpPr>
          <p:nvPr/>
        </p:nvSpPr>
        <p:spPr>
          <a:xfrm>
            <a:off x="217590" y="6429143"/>
            <a:ext cx="3249775" cy="1571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13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Care Innovations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E85749-E2E1-EE48-8533-7BFD6D4303DC}"/>
              </a:ext>
            </a:extLst>
          </p:cNvPr>
          <p:cNvCxnSpPr>
            <a:cxnSpLocks/>
          </p:cNvCxnSpPr>
          <p:nvPr/>
        </p:nvCxnSpPr>
        <p:spPr>
          <a:xfrm>
            <a:off x="434933" y="579601"/>
            <a:ext cx="0" cy="227669"/>
          </a:xfrm>
          <a:prstGeom prst="line">
            <a:avLst/>
          </a:prstGeom>
          <a:ln w="79375" cap="sq">
            <a:solidFill>
              <a:schemeClr val="bg1">
                <a:alpha val="35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69021798-1FFA-6240-BBC6-0346AB639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487" y="6324464"/>
            <a:ext cx="439714" cy="3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60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Bkg. + Head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A3BC725-C0B4-CA47-883F-4ACD2163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00" y="501005"/>
            <a:ext cx="8543925" cy="34082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09C6EF-86DA-6B4F-B26C-206D0A404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23429" y="6352115"/>
            <a:ext cx="2228850" cy="2341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13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5F3AAD-D452-004E-B0AA-CD3EC6FB9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2E9CE35-2764-9043-9CEC-9D2F6C6E2C7B}"/>
              </a:ext>
            </a:extLst>
          </p:cNvPr>
          <p:cNvSpPr txBox="1">
            <a:spLocks/>
          </p:cNvSpPr>
          <p:nvPr/>
        </p:nvSpPr>
        <p:spPr>
          <a:xfrm>
            <a:off x="217590" y="6429143"/>
            <a:ext cx="3249775" cy="1571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13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Care Innovations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625740-9736-F44F-8897-40A1E2B17BDA}"/>
              </a:ext>
            </a:extLst>
          </p:cNvPr>
          <p:cNvCxnSpPr>
            <a:cxnSpLocks/>
          </p:cNvCxnSpPr>
          <p:nvPr/>
        </p:nvCxnSpPr>
        <p:spPr>
          <a:xfrm>
            <a:off x="434933" y="579601"/>
            <a:ext cx="0" cy="227669"/>
          </a:xfrm>
          <a:prstGeom prst="line">
            <a:avLst/>
          </a:prstGeom>
          <a:ln w="79375" cap="sq">
            <a:solidFill>
              <a:srgbClr val="0084A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12ACC09-EBF7-7D48-B4DF-774204A9F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487" y="6324464"/>
            <a:ext cx="439714" cy="3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64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662827"/>
            <a:ext cx="8543925" cy="501014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1164787"/>
            <a:ext cx="8543925" cy="33504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Cool subtitle here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6666" y="1631448"/>
            <a:ext cx="8543925" cy="4426453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1pPr>
            <a:lvl2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2pPr>
            <a:lvl3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3pPr>
            <a:lvl4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4pPr>
            <a:lvl5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3281363" y="6329458"/>
            <a:ext cx="33432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28C99E6-F855-4CEA-9923-3A562C24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874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ey Bkg. + Head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A3BC725-C0B4-CA47-883F-4ACD2163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00" y="501005"/>
            <a:ext cx="8543925" cy="34082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625740-9736-F44F-8897-40A1E2B17BDA}"/>
              </a:ext>
            </a:extLst>
          </p:cNvPr>
          <p:cNvCxnSpPr>
            <a:cxnSpLocks/>
          </p:cNvCxnSpPr>
          <p:nvPr/>
        </p:nvCxnSpPr>
        <p:spPr>
          <a:xfrm>
            <a:off x="434933" y="579601"/>
            <a:ext cx="0" cy="227669"/>
          </a:xfrm>
          <a:prstGeom prst="line">
            <a:avLst/>
          </a:prstGeom>
          <a:ln w="79375" cap="sq">
            <a:solidFill>
              <a:srgbClr val="0084A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43E194C-99D7-0243-B5A2-18BFD67BD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992" y="367893"/>
            <a:ext cx="897254" cy="78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38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662827"/>
            <a:ext cx="8543925" cy="501014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1164787"/>
            <a:ext cx="8543925" cy="33504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Cool subtitle here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6666" y="1631448"/>
            <a:ext cx="8543925" cy="4426453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1pPr>
            <a:lvl2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2pPr>
            <a:lvl3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3pPr>
            <a:lvl4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4pPr>
            <a:lvl5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3281363" y="6329458"/>
            <a:ext cx="33432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Placeholder</a:t>
            </a:r>
          </a:p>
        </p:txBody>
      </p:sp>
    </p:spTree>
    <p:extLst>
      <p:ext uri="{BB962C8B-B14F-4D97-AF65-F5344CB8AC3E}">
        <p14:creationId xmlns:p14="http://schemas.microsoft.com/office/powerpoint/2010/main" val="2238735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6EAEF8A-BF18-294D-A8FD-5FBBE9AED3B2}"/>
              </a:ext>
            </a:extLst>
          </p:cNvPr>
          <p:cNvGrpSpPr/>
          <p:nvPr userDrawn="1"/>
        </p:nvGrpSpPr>
        <p:grpSpPr>
          <a:xfrm>
            <a:off x="217450" y="-1204333"/>
            <a:ext cx="9930161" cy="8452625"/>
            <a:chOff x="423746" y="-535259"/>
            <a:chExt cx="12221737" cy="75159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CB33852-16B2-3B4E-B6A5-5AAD01FAD8C4}"/>
                </a:ext>
              </a:extLst>
            </p:cNvPr>
            <p:cNvSpPr/>
            <p:nvPr userDrawn="1"/>
          </p:nvSpPr>
          <p:spPr>
            <a:xfrm>
              <a:off x="1360449" y="-312234"/>
              <a:ext cx="11017405" cy="1940312"/>
            </a:xfrm>
            <a:custGeom>
              <a:avLst/>
              <a:gdLst>
                <a:gd name="connsiteX0" fmla="*/ 0 w 11017405"/>
                <a:gd name="connsiteY0" fmla="*/ 0 h 1940312"/>
                <a:gd name="connsiteX1" fmla="*/ 223024 w 11017405"/>
                <a:gd name="connsiteY1" fmla="*/ 1182029 h 1940312"/>
                <a:gd name="connsiteX2" fmla="*/ 11017405 w 11017405"/>
                <a:gd name="connsiteY2" fmla="*/ 1940312 h 1940312"/>
                <a:gd name="connsiteX3" fmla="*/ 10995102 w 11017405"/>
                <a:gd name="connsiteY3" fmla="*/ 200722 h 1940312"/>
                <a:gd name="connsiteX4" fmla="*/ 0 w 11017405"/>
                <a:gd name="connsiteY4" fmla="*/ 0 h 19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7405" h="1940312">
                  <a:moveTo>
                    <a:pt x="0" y="0"/>
                  </a:moveTo>
                  <a:lnTo>
                    <a:pt x="223024" y="1182029"/>
                  </a:lnTo>
                  <a:lnTo>
                    <a:pt x="11017405" y="1940312"/>
                  </a:lnTo>
                  <a:lnTo>
                    <a:pt x="10995102" y="200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6AE45F9-33DA-264F-A49B-C5C92B886297}"/>
                </a:ext>
              </a:extLst>
            </p:cNvPr>
            <p:cNvSpPr/>
            <p:nvPr userDrawn="1"/>
          </p:nvSpPr>
          <p:spPr>
            <a:xfrm>
              <a:off x="446049" y="-535259"/>
              <a:ext cx="12065619" cy="6289288"/>
            </a:xfrm>
            <a:custGeom>
              <a:avLst/>
              <a:gdLst>
                <a:gd name="connsiteX0" fmla="*/ 1918010 w 12065619"/>
                <a:gd name="connsiteY0" fmla="*/ 0 h 6289288"/>
                <a:gd name="connsiteX1" fmla="*/ 0 w 12065619"/>
                <a:gd name="connsiteY1" fmla="*/ 3947532 h 6289288"/>
                <a:gd name="connsiteX2" fmla="*/ 12065619 w 12065619"/>
                <a:gd name="connsiteY2" fmla="*/ 6289288 h 6289288"/>
                <a:gd name="connsiteX3" fmla="*/ 11909502 w 12065619"/>
                <a:gd name="connsiteY3" fmla="*/ 223025 h 6289288"/>
                <a:gd name="connsiteX4" fmla="*/ 1918010 w 12065619"/>
                <a:gd name="connsiteY4" fmla="*/ 0 h 628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619" h="6289288">
                  <a:moveTo>
                    <a:pt x="1918010" y="0"/>
                  </a:moveTo>
                  <a:lnTo>
                    <a:pt x="0" y="3947532"/>
                  </a:lnTo>
                  <a:lnTo>
                    <a:pt x="12065619" y="6289288"/>
                  </a:lnTo>
                  <a:lnTo>
                    <a:pt x="11909502" y="223025"/>
                  </a:lnTo>
                  <a:lnTo>
                    <a:pt x="1918010" y="0"/>
                  </a:ln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FC22423-01E9-4B4C-8F1F-AC8333BEF9FC}"/>
                </a:ext>
              </a:extLst>
            </p:cNvPr>
            <p:cNvSpPr/>
            <p:nvPr userDrawn="1"/>
          </p:nvSpPr>
          <p:spPr>
            <a:xfrm>
              <a:off x="423746" y="1806498"/>
              <a:ext cx="12221737" cy="5174165"/>
            </a:xfrm>
            <a:custGeom>
              <a:avLst/>
              <a:gdLst>
                <a:gd name="connsiteX0" fmla="*/ 0 w 12221737"/>
                <a:gd name="connsiteY0" fmla="*/ 1538868 h 5174165"/>
                <a:gd name="connsiteX1" fmla="*/ 12221737 w 12221737"/>
                <a:gd name="connsiteY1" fmla="*/ 0 h 5174165"/>
                <a:gd name="connsiteX2" fmla="*/ 12021015 w 12221737"/>
                <a:gd name="connsiteY2" fmla="*/ 4326673 h 5174165"/>
                <a:gd name="connsiteX3" fmla="*/ 11084313 w 12221737"/>
                <a:gd name="connsiteY3" fmla="*/ 5174165 h 5174165"/>
                <a:gd name="connsiteX4" fmla="*/ 1650381 w 12221737"/>
                <a:gd name="connsiteY4" fmla="*/ 5151863 h 5174165"/>
                <a:gd name="connsiteX5" fmla="*/ 0 w 12221737"/>
                <a:gd name="connsiteY5" fmla="*/ 1538868 h 517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21737" h="5174165">
                  <a:moveTo>
                    <a:pt x="0" y="1538868"/>
                  </a:moveTo>
                  <a:lnTo>
                    <a:pt x="12221737" y="0"/>
                  </a:lnTo>
                  <a:lnTo>
                    <a:pt x="12021015" y="4326673"/>
                  </a:lnTo>
                  <a:lnTo>
                    <a:pt x="11084313" y="5174165"/>
                  </a:lnTo>
                  <a:lnTo>
                    <a:pt x="1650381" y="5151863"/>
                  </a:lnTo>
                  <a:lnTo>
                    <a:pt x="0" y="1538868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727983A-BC81-BB4C-B2CF-F86AF12D4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8A89070-8533-7A49-9DC5-9DD44150D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916D2-69C4-1B49-91DD-FB8FB66E77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5ED97-6569-C941-96C5-09B95A602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884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2D2F-EA03-C746-8A08-AE890A23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575" b="1" i="0">
                <a:solidFill>
                  <a:srgbClr val="4C506B"/>
                </a:solidFill>
                <a:latin typeface="Dosis" panose="02010503020202060003" pitchFamily="2" charset="77"/>
                <a:ea typeface="Helvetica Neue Medium" panose="02000503000000020004" pitchFamily="2" charset="0"/>
                <a:cs typeface="Gill Sans" panose="020B05020201040202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B519520-61E2-084A-8178-8515EED6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532BF1F6-EA45-0843-A452-0B37180E6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130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37974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E775-37C5-B243-B5A8-6279793E3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A4D3B-8B68-C54E-B599-104DB7419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99249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mage left tex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2D2F-EA03-C746-8A08-AE890A23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575" b="1" i="0">
                <a:solidFill>
                  <a:srgbClr val="4C506B"/>
                </a:solidFill>
                <a:latin typeface="Dosis" panose="02010503020202060003" pitchFamily="2" charset="77"/>
                <a:ea typeface="Helvetica Neue Medium" panose="02000503000000020004" pitchFamily="2" charset="0"/>
                <a:cs typeface="Gill Sans" panose="020B05020201040202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B519520-61E2-084A-8178-8515EED6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432" y="1825625"/>
            <a:ext cx="33432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Gill Sans" panose="020B0502020104020203" pitchFamily="34" charset="-79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F38B38-D582-924A-A244-82611C9B9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7" y="1825625"/>
            <a:ext cx="5048448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A3F00A8A-BBF3-2D40-A539-CEF2E9E0E6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1430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130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859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6082CD-999A-E74C-BC75-C55CDB2D10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D2DD-17E3-2044-A4CA-523B9BC8C5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6796D8-2485-A74B-AE91-A87C65D0959E}"/>
              </a:ext>
            </a:extLst>
          </p:cNvPr>
          <p:cNvGrpSpPr/>
          <p:nvPr userDrawn="1"/>
        </p:nvGrpSpPr>
        <p:grpSpPr>
          <a:xfrm>
            <a:off x="-271811" y="-468351"/>
            <a:ext cx="10745594" cy="7605131"/>
            <a:chOff x="-334537" y="-468351"/>
            <a:chExt cx="13225347" cy="760513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4A8653E-AA95-4748-9A99-4C253E1ACF2F}"/>
                </a:ext>
              </a:extLst>
            </p:cNvPr>
            <p:cNvSpPr/>
            <p:nvPr userDrawn="1"/>
          </p:nvSpPr>
          <p:spPr>
            <a:xfrm>
              <a:off x="-334537" y="-200722"/>
              <a:ext cx="12890810" cy="4036742"/>
            </a:xfrm>
            <a:custGeom>
              <a:avLst/>
              <a:gdLst>
                <a:gd name="connsiteX0" fmla="*/ 0 w 12890810"/>
                <a:gd name="connsiteY0" fmla="*/ 1338146 h 4036742"/>
                <a:gd name="connsiteX1" fmla="*/ 1204332 w 12890810"/>
                <a:gd name="connsiteY1" fmla="*/ 4036742 h 4036742"/>
                <a:gd name="connsiteX2" fmla="*/ 10861288 w 12890810"/>
                <a:gd name="connsiteY2" fmla="*/ 3813717 h 4036742"/>
                <a:gd name="connsiteX3" fmla="*/ 12890810 w 12890810"/>
                <a:gd name="connsiteY3" fmla="*/ 0 h 4036742"/>
                <a:gd name="connsiteX4" fmla="*/ 133815 w 12890810"/>
                <a:gd name="connsiteY4" fmla="*/ 22302 h 4036742"/>
                <a:gd name="connsiteX5" fmla="*/ 0 w 12890810"/>
                <a:gd name="connsiteY5" fmla="*/ 1338146 h 403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90810" h="4036742">
                  <a:moveTo>
                    <a:pt x="0" y="1338146"/>
                  </a:moveTo>
                  <a:lnTo>
                    <a:pt x="1204332" y="4036742"/>
                  </a:lnTo>
                  <a:lnTo>
                    <a:pt x="10861288" y="3813717"/>
                  </a:lnTo>
                  <a:lnTo>
                    <a:pt x="12890810" y="0"/>
                  </a:lnTo>
                  <a:lnTo>
                    <a:pt x="133815" y="22302"/>
                  </a:lnTo>
                  <a:lnTo>
                    <a:pt x="0" y="1338146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5BCC06-D0B5-344B-8D2E-3D64496670CD}"/>
                </a:ext>
              </a:extLst>
            </p:cNvPr>
            <p:cNvSpPr/>
            <p:nvPr userDrawn="1"/>
          </p:nvSpPr>
          <p:spPr>
            <a:xfrm>
              <a:off x="-133815" y="-468351"/>
              <a:ext cx="12600878" cy="7515922"/>
            </a:xfrm>
            <a:custGeom>
              <a:avLst/>
              <a:gdLst>
                <a:gd name="connsiteX0" fmla="*/ 0 w 12600878"/>
                <a:gd name="connsiteY0" fmla="*/ 4795024 h 7515922"/>
                <a:gd name="connsiteX1" fmla="*/ 5352586 w 12600878"/>
                <a:gd name="connsiteY1" fmla="*/ 89210 h 7515922"/>
                <a:gd name="connsiteX2" fmla="*/ 9300117 w 12600878"/>
                <a:gd name="connsiteY2" fmla="*/ 0 h 7515922"/>
                <a:gd name="connsiteX3" fmla="*/ 12600878 w 12600878"/>
                <a:gd name="connsiteY3" fmla="*/ 3969834 h 7515922"/>
                <a:gd name="connsiteX4" fmla="*/ 12467064 w 12600878"/>
                <a:gd name="connsiteY4" fmla="*/ 7515922 h 7515922"/>
                <a:gd name="connsiteX5" fmla="*/ 0 w 12600878"/>
                <a:gd name="connsiteY5" fmla="*/ 7493619 h 7515922"/>
                <a:gd name="connsiteX6" fmla="*/ 0 w 12600878"/>
                <a:gd name="connsiteY6" fmla="*/ 4795024 h 75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00878" h="7515922">
                  <a:moveTo>
                    <a:pt x="0" y="4795024"/>
                  </a:moveTo>
                  <a:lnTo>
                    <a:pt x="5352586" y="89210"/>
                  </a:lnTo>
                  <a:lnTo>
                    <a:pt x="9300117" y="0"/>
                  </a:lnTo>
                  <a:lnTo>
                    <a:pt x="12600878" y="3969834"/>
                  </a:lnTo>
                  <a:lnTo>
                    <a:pt x="12467064" y="7515922"/>
                  </a:lnTo>
                  <a:lnTo>
                    <a:pt x="0" y="7493619"/>
                  </a:lnTo>
                  <a:lnTo>
                    <a:pt x="0" y="4795024"/>
                  </a:lnTo>
                  <a:close/>
                </a:path>
              </a:pathLst>
            </a:cu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6A844A6-E2A0-CF4C-ACC1-A40D4D14A207}"/>
                </a:ext>
              </a:extLst>
            </p:cNvPr>
            <p:cNvSpPr/>
            <p:nvPr userDrawn="1"/>
          </p:nvSpPr>
          <p:spPr>
            <a:xfrm>
              <a:off x="-245327" y="5151863"/>
              <a:ext cx="13136137" cy="1984917"/>
            </a:xfrm>
            <a:custGeom>
              <a:avLst/>
              <a:gdLst>
                <a:gd name="connsiteX0" fmla="*/ 13136137 w 13136137"/>
                <a:gd name="connsiteY0" fmla="*/ 0 h 1984917"/>
                <a:gd name="connsiteX1" fmla="*/ 0 w 13136137"/>
                <a:gd name="connsiteY1" fmla="*/ 1315844 h 1984917"/>
                <a:gd name="connsiteX2" fmla="*/ 22303 w 13136137"/>
                <a:gd name="connsiteY2" fmla="*/ 1873405 h 1984917"/>
                <a:gd name="connsiteX3" fmla="*/ 12667786 w 13136137"/>
                <a:gd name="connsiteY3" fmla="*/ 1984917 h 1984917"/>
                <a:gd name="connsiteX4" fmla="*/ 13136137 w 13136137"/>
                <a:gd name="connsiteY4" fmla="*/ 0 h 19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36137" h="1984917">
                  <a:moveTo>
                    <a:pt x="13136137" y="0"/>
                  </a:moveTo>
                  <a:lnTo>
                    <a:pt x="0" y="1315844"/>
                  </a:lnTo>
                  <a:lnTo>
                    <a:pt x="22303" y="1873405"/>
                  </a:lnTo>
                  <a:lnTo>
                    <a:pt x="12667786" y="1984917"/>
                  </a:lnTo>
                  <a:lnTo>
                    <a:pt x="13136137" y="0"/>
                  </a:lnTo>
                  <a:close/>
                </a:path>
              </a:pathLst>
            </a:cu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16BD8D1-74CC-D049-975F-AAE18007E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B4FCCE4-2D5E-E04B-9FDD-4FFBAA436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6021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D1517CC-1194-E04E-B38A-C3C719E975BF}"/>
              </a:ext>
            </a:extLst>
          </p:cNvPr>
          <p:cNvGrpSpPr/>
          <p:nvPr userDrawn="1"/>
        </p:nvGrpSpPr>
        <p:grpSpPr>
          <a:xfrm>
            <a:off x="-181205" y="-557561"/>
            <a:ext cx="10292575" cy="7627434"/>
            <a:chOff x="-223024" y="-557561"/>
            <a:chExt cx="12667785" cy="762743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667D7CD-9B8F-9541-8A1E-7F50B4E81F5D}"/>
                </a:ext>
              </a:extLst>
            </p:cNvPr>
            <p:cNvSpPr/>
            <p:nvPr userDrawn="1"/>
          </p:nvSpPr>
          <p:spPr>
            <a:xfrm>
              <a:off x="-223024" y="-245327"/>
              <a:ext cx="8497229" cy="7315200"/>
            </a:xfrm>
            <a:custGeom>
              <a:avLst/>
              <a:gdLst>
                <a:gd name="connsiteX0" fmla="*/ 1248936 w 8497229"/>
                <a:gd name="connsiteY0" fmla="*/ 0 h 7315200"/>
                <a:gd name="connsiteX1" fmla="*/ 8497229 w 8497229"/>
                <a:gd name="connsiteY1" fmla="*/ 6467707 h 7315200"/>
                <a:gd name="connsiteX2" fmla="*/ 7493619 w 8497229"/>
                <a:gd name="connsiteY2" fmla="*/ 7315200 h 7315200"/>
                <a:gd name="connsiteX3" fmla="*/ 0 w 8497229"/>
                <a:gd name="connsiteY3" fmla="*/ 7248293 h 7315200"/>
                <a:gd name="connsiteX4" fmla="*/ 0 w 8497229"/>
                <a:gd name="connsiteY4" fmla="*/ 44605 h 7315200"/>
                <a:gd name="connsiteX5" fmla="*/ 1248936 w 8497229"/>
                <a:gd name="connsiteY5" fmla="*/ 0 h 731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97229" h="7315200">
                  <a:moveTo>
                    <a:pt x="1248936" y="0"/>
                  </a:moveTo>
                  <a:lnTo>
                    <a:pt x="8497229" y="6467707"/>
                  </a:lnTo>
                  <a:lnTo>
                    <a:pt x="7493619" y="7315200"/>
                  </a:lnTo>
                  <a:lnTo>
                    <a:pt x="0" y="7248293"/>
                  </a:lnTo>
                  <a:lnTo>
                    <a:pt x="0" y="44605"/>
                  </a:lnTo>
                  <a:lnTo>
                    <a:pt x="1248936" y="0"/>
                  </a:lnTo>
                  <a:close/>
                </a:path>
              </a:pathLst>
            </a:cu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A20A153-75F6-A847-AED4-412EEAEDB4D8}"/>
                </a:ext>
              </a:extLst>
            </p:cNvPr>
            <p:cNvSpPr/>
            <p:nvPr userDrawn="1"/>
          </p:nvSpPr>
          <p:spPr>
            <a:xfrm>
              <a:off x="2520176" y="-557561"/>
              <a:ext cx="9835375" cy="7582829"/>
            </a:xfrm>
            <a:custGeom>
              <a:avLst/>
              <a:gdLst>
                <a:gd name="connsiteX0" fmla="*/ 9835375 w 9835375"/>
                <a:gd name="connsiteY0" fmla="*/ 7493620 h 7582829"/>
                <a:gd name="connsiteX1" fmla="*/ 0 w 9835375"/>
                <a:gd name="connsiteY1" fmla="*/ 7582829 h 7582829"/>
                <a:gd name="connsiteX2" fmla="*/ 66907 w 9835375"/>
                <a:gd name="connsiteY2" fmla="*/ 1717288 h 7582829"/>
                <a:gd name="connsiteX3" fmla="*/ 6021658 w 9835375"/>
                <a:gd name="connsiteY3" fmla="*/ 0 h 7582829"/>
                <a:gd name="connsiteX4" fmla="*/ 9813073 w 9835375"/>
                <a:gd name="connsiteY4" fmla="*/ 223024 h 7582829"/>
                <a:gd name="connsiteX5" fmla="*/ 9835375 w 9835375"/>
                <a:gd name="connsiteY5" fmla="*/ 7493620 h 758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35375" h="7582829">
                  <a:moveTo>
                    <a:pt x="9835375" y="7493620"/>
                  </a:moveTo>
                  <a:lnTo>
                    <a:pt x="0" y="7582829"/>
                  </a:lnTo>
                  <a:lnTo>
                    <a:pt x="66907" y="1717288"/>
                  </a:lnTo>
                  <a:lnTo>
                    <a:pt x="6021658" y="0"/>
                  </a:lnTo>
                  <a:lnTo>
                    <a:pt x="9813073" y="223024"/>
                  </a:lnTo>
                  <a:lnTo>
                    <a:pt x="9835375" y="749362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D4ACD2C-467D-4D4F-9E1F-440026E802D6}"/>
                </a:ext>
              </a:extLst>
            </p:cNvPr>
            <p:cNvSpPr/>
            <p:nvPr userDrawn="1"/>
          </p:nvSpPr>
          <p:spPr>
            <a:xfrm>
              <a:off x="8586439" y="-512956"/>
              <a:ext cx="3858322" cy="5776332"/>
            </a:xfrm>
            <a:custGeom>
              <a:avLst/>
              <a:gdLst>
                <a:gd name="connsiteX0" fmla="*/ 0 w 3858322"/>
                <a:gd name="connsiteY0" fmla="*/ 0 h 5776332"/>
                <a:gd name="connsiteX1" fmla="*/ 3858322 w 3858322"/>
                <a:gd name="connsiteY1" fmla="*/ 5776332 h 5776332"/>
                <a:gd name="connsiteX2" fmla="*/ 3769112 w 3858322"/>
                <a:gd name="connsiteY2" fmla="*/ 133815 h 5776332"/>
                <a:gd name="connsiteX3" fmla="*/ 0 w 3858322"/>
                <a:gd name="connsiteY3" fmla="*/ 0 h 577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8322" h="5776332">
                  <a:moveTo>
                    <a:pt x="0" y="0"/>
                  </a:moveTo>
                  <a:lnTo>
                    <a:pt x="3858322" y="5776332"/>
                  </a:lnTo>
                  <a:lnTo>
                    <a:pt x="3769112" y="133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09B5866-FE44-D34A-926F-B34BDD16F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00C33CC-5B41-394E-B831-98B65B662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11793-BF0A-744E-89A7-B5B395D108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FB3DE-C80C-D747-A627-E6A9A716A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0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 userDrawn="1"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836643-342B-3A45-86A7-85C2106714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</p:spTree>
    <p:extLst>
      <p:ext uri="{BB962C8B-B14F-4D97-AF65-F5344CB8AC3E}">
        <p14:creationId xmlns:p14="http://schemas.microsoft.com/office/powerpoint/2010/main" val="1563424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B4B61494-58ED-5044-9EE8-E5789BE8BA19}"/>
              </a:ext>
            </a:extLst>
          </p:cNvPr>
          <p:cNvSpPr/>
          <p:nvPr userDrawn="1"/>
        </p:nvSpPr>
        <p:spPr>
          <a:xfrm>
            <a:off x="4095285" y="-267629"/>
            <a:ext cx="5979842" cy="7337502"/>
          </a:xfrm>
          <a:custGeom>
            <a:avLst/>
            <a:gdLst>
              <a:gd name="connsiteX0" fmla="*/ 0 w 7359805"/>
              <a:gd name="connsiteY0" fmla="*/ 7225990 h 7337502"/>
              <a:gd name="connsiteX1" fmla="*/ 1784195 w 7359805"/>
              <a:gd name="connsiteY1" fmla="*/ 0 h 7337502"/>
              <a:gd name="connsiteX2" fmla="*/ 7359805 w 7359805"/>
              <a:gd name="connsiteY2" fmla="*/ 44605 h 7337502"/>
              <a:gd name="connsiteX3" fmla="*/ 7292898 w 7359805"/>
              <a:gd name="connsiteY3" fmla="*/ 4795024 h 7337502"/>
              <a:gd name="connsiteX4" fmla="*/ 4906537 w 7359805"/>
              <a:gd name="connsiteY4" fmla="*/ 7337502 h 7337502"/>
              <a:gd name="connsiteX5" fmla="*/ 0 w 7359805"/>
              <a:gd name="connsiteY5" fmla="*/ 7225990 h 733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9805" h="7337502">
                <a:moveTo>
                  <a:pt x="0" y="7225990"/>
                </a:moveTo>
                <a:lnTo>
                  <a:pt x="1784195" y="0"/>
                </a:lnTo>
                <a:lnTo>
                  <a:pt x="7359805" y="44605"/>
                </a:lnTo>
                <a:lnTo>
                  <a:pt x="7292898" y="4795024"/>
                </a:lnTo>
                <a:lnTo>
                  <a:pt x="4906537" y="7337502"/>
                </a:lnTo>
                <a:lnTo>
                  <a:pt x="0" y="7225990"/>
                </a:lnTo>
                <a:close/>
              </a:path>
            </a:pathLst>
          </a:custGeom>
          <a:solidFill>
            <a:schemeClr val="accent3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A7F1455-CDB9-6740-8211-4A9E47BD3DBB}"/>
              </a:ext>
            </a:extLst>
          </p:cNvPr>
          <p:cNvSpPr/>
          <p:nvPr userDrawn="1"/>
        </p:nvSpPr>
        <p:spPr>
          <a:xfrm>
            <a:off x="-144966" y="-267629"/>
            <a:ext cx="7520104" cy="7627434"/>
          </a:xfrm>
          <a:custGeom>
            <a:avLst/>
            <a:gdLst>
              <a:gd name="connsiteX0" fmla="*/ 1204332 w 9255513"/>
              <a:gd name="connsiteY0" fmla="*/ 7627434 h 7627434"/>
              <a:gd name="connsiteX1" fmla="*/ 2787805 w 9255513"/>
              <a:gd name="connsiteY1" fmla="*/ 6445405 h 7627434"/>
              <a:gd name="connsiteX2" fmla="*/ 5531005 w 9255513"/>
              <a:gd name="connsiteY2" fmla="*/ 7315200 h 7627434"/>
              <a:gd name="connsiteX3" fmla="*/ 9255513 w 9255513"/>
              <a:gd name="connsiteY3" fmla="*/ 7292897 h 7627434"/>
              <a:gd name="connsiteX4" fmla="*/ 7828157 w 9255513"/>
              <a:gd name="connsiteY4" fmla="*/ 0 h 7627434"/>
              <a:gd name="connsiteX5" fmla="*/ 0 w 9255513"/>
              <a:gd name="connsiteY5" fmla="*/ 89209 h 7627434"/>
              <a:gd name="connsiteX6" fmla="*/ 66908 w 9255513"/>
              <a:gd name="connsiteY6" fmla="*/ 7315200 h 7627434"/>
              <a:gd name="connsiteX7" fmla="*/ 1204332 w 9255513"/>
              <a:gd name="connsiteY7" fmla="*/ 7627434 h 762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5513" h="7627434">
                <a:moveTo>
                  <a:pt x="1204332" y="7627434"/>
                </a:moveTo>
                <a:lnTo>
                  <a:pt x="2787805" y="6445405"/>
                </a:lnTo>
                <a:lnTo>
                  <a:pt x="5531005" y="7315200"/>
                </a:lnTo>
                <a:lnTo>
                  <a:pt x="9255513" y="7292897"/>
                </a:lnTo>
                <a:lnTo>
                  <a:pt x="7828157" y="0"/>
                </a:lnTo>
                <a:lnTo>
                  <a:pt x="0" y="89209"/>
                </a:lnTo>
                <a:lnTo>
                  <a:pt x="66908" y="7315200"/>
                </a:lnTo>
                <a:lnTo>
                  <a:pt x="1204332" y="7627434"/>
                </a:lnTo>
                <a:close/>
              </a:path>
            </a:pathLst>
          </a:cu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3E0EA36-4FEE-2E42-A8D4-A3B986A53924}"/>
              </a:ext>
            </a:extLst>
          </p:cNvPr>
          <p:cNvSpPr/>
          <p:nvPr userDrawn="1"/>
        </p:nvSpPr>
        <p:spPr>
          <a:xfrm>
            <a:off x="7773794" y="-401444"/>
            <a:ext cx="2373816" cy="6846849"/>
          </a:xfrm>
          <a:custGeom>
            <a:avLst/>
            <a:gdLst>
              <a:gd name="connsiteX0" fmla="*/ 0 w 2921620"/>
              <a:gd name="connsiteY0" fmla="*/ 66907 h 6846849"/>
              <a:gd name="connsiteX1" fmla="*/ 1494264 w 2921620"/>
              <a:gd name="connsiteY1" fmla="*/ 6333893 h 6846849"/>
              <a:gd name="connsiteX2" fmla="*/ 2832410 w 2921620"/>
              <a:gd name="connsiteY2" fmla="*/ 6846849 h 6846849"/>
              <a:gd name="connsiteX3" fmla="*/ 2921620 w 2921620"/>
              <a:gd name="connsiteY3" fmla="*/ 0 h 6846849"/>
              <a:gd name="connsiteX4" fmla="*/ 0 w 2921620"/>
              <a:gd name="connsiteY4" fmla="*/ 66907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1620" h="6846849">
                <a:moveTo>
                  <a:pt x="0" y="66907"/>
                </a:moveTo>
                <a:lnTo>
                  <a:pt x="1494264" y="6333893"/>
                </a:lnTo>
                <a:lnTo>
                  <a:pt x="2832410" y="6846849"/>
                </a:lnTo>
                <a:lnTo>
                  <a:pt x="2921620" y="0"/>
                </a:lnTo>
                <a:lnTo>
                  <a:pt x="0" y="66907"/>
                </a:lnTo>
                <a:close/>
              </a:path>
            </a:pathLst>
          </a:custGeom>
          <a:solidFill>
            <a:schemeClr val="accent3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02798F-9FDE-E04A-BD5F-7418F86D4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92FF47D-06D0-0F40-BB3D-70CE419A2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0D3F6-04A0-BF4F-881A-5F022ABAD8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0472C-B7F2-4042-9EA8-939E728881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10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94237CB-1359-F641-8008-18C4A1236ECF}"/>
              </a:ext>
            </a:extLst>
          </p:cNvPr>
          <p:cNvGrpSpPr/>
          <p:nvPr userDrawn="1"/>
        </p:nvGrpSpPr>
        <p:grpSpPr>
          <a:xfrm>
            <a:off x="-271810" y="-178420"/>
            <a:ext cx="10274455" cy="7337503"/>
            <a:chOff x="-334537" y="-178420"/>
            <a:chExt cx="12645483" cy="733750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93A152-0407-8344-8C07-849EC3C0C0F0}"/>
                </a:ext>
              </a:extLst>
            </p:cNvPr>
            <p:cNvSpPr/>
            <p:nvPr userDrawn="1"/>
          </p:nvSpPr>
          <p:spPr>
            <a:xfrm>
              <a:off x="-334537" y="245327"/>
              <a:ext cx="4393581" cy="6779941"/>
            </a:xfrm>
            <a:custGeom>
              <a:avLst/>
              <a:gdLst>
                <a:gd name="connsiteX0" fmla="*/ 0 w 4393581"/>
                <a:gd name="connsiteY0" fmla="*/ 0 h 6779941"/>
                <a:gd name="connsiteX1" fmla="*/ 4393581 w 4393581"/>
                <a:gd name="connsiteY1" fmla="*/ 6779941 h 6779941"/>
                <a:gd name="connsiteX2" fmla="*/ 22303 w 4393581"/>
                <a:gd name="connsiteY2" fmla="*/ 6713034 h 6779941"/>
                <a:gd name="connsiteX3" fmla="*/ 0 w 4393581"/>
                <a:gd name="connsiteY3" fmla="*/ 0 h 677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3581" h="6779941">
                  <a:moveTo>
                    <a:pt x="0" y="0"/>
                  </a:moveTo>
                  <a:lnTo>
                    <a:pt x="4393581" y="6779941"/>
                  </a:lnTo>
                  <a:lnTo>
                    <a:pt x="22303" y="6713034"/>
                  </a:lnTo>
                  <a:cubicBezTo>
                    <a:pt x="14869" y="4475356"/>
                    <a:pt x="7434" y="2237678"/>
                    <a:pt x="0" y="0"/>
                  </a:cubicBez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F00A8DC-53C9-7B47-B2CE-3DD94B8E8DA7}"/>
                </a:ext>
              </a:extLst>
            </p:cNvPr>
            <p:cNvSpPr/>
            <p:nvPr userDrawn="1"/>
          </p:nvSpPr>
          <p:spPr>
            <a:xfrm>
              <a:off x="-267629" y="-178420"/>
              <a:ext cx="8720253" cy="7337503"/>
            </a:xfrm>
            <a:custGeom>
              <a:avLst/>
              <a:gdLst>
                <a:gd name="connsiteX0" fmla="*/ 735980 w 8720253"/>
                <a:gd name="connsiteY0" fmla="*/ 22303 h 7337503"/>
                <a:gd name="connsiteX1" fmla="*/ 8720253 w 8720253"/>
                <a:gd name="connsiteY1" fmla="*/ 2832410 h 7337503"/>
                <a:gd name="connsiteX2" fmla="*/ 4059044 w 8720253"/>
                <a:gd name="connsiteY2" fmla="*/ 7337503 h 7337503"/>
                <a:gd name="connsiteX3" fmla="*/ 0 w 8720253"/>
                <a:gd name="connsiteY3" fmla="*/ 7225991 h 7337503"/>
                <a:gd name="connsiteX4" fmla="*/ 66907 w 8720253"/>
                <a:gd name="connsiteY4" fmla="*/ 0 h 7337503"/>
                <a:gd name="connsiteX5" fmla="*/ 735980 w 8720253"/>
                <a:gd name="connsiteY5" fmla="*/ 22303 h 733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0253" h="7337503">
                  <a:moveTo>
                    <a:pt x="735980" y="22303"/>
                  </a:moveTo>
                  <a:lnTo>
                    <a:pt x="8720253" y="2832410"/>
                  </a:lnTo>
                  <a:lnTo>
                    <a:pt x="4059044" y="7337503"/>
                  </a:lnTo>
                  <a:lnTo>
                    <a:pt x="0" y="7225991"/>
                  </a:lnTo>
                  <a:lnTo>
                    <a:pt x="66907" y="0"/>
                  </a:lnTo>
                  <a:lnTo>
                    <a:pt x="735980" y="22303"/>
                  </a:ln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E933BA7-14B1-CC48-BF6A-C7674E2C582D}"/>
                </a:ext>
              </a:extLst>
            </p:cNvPr>
            <p:cNvSpPr/>
            <p:nvPr userDrawn="1"/>
          </p:nvSpPr>
          <p:spPr>
            <a:xfrm>
              <a:off x="1739590" y="-156117"/>
              <a:ext cx="10571356" cy="7069873"/>
            </a:xfrm>
            <a:custGeom>
              <a:avLst/>
              <a:gdLst>
                <a:gd name="connsiteX0" fmla="*/ 10459844 w 10571356"/>
                <a:gd name="connsiteY0" fmla="*/ 0 h 7069873"/>
                <a:gd name="connsiteX1" fmla="*/ 446049 w 10571356"/>
                <a:gd name="connsiteY1" fmla="*/ 758283 h 7069873"/>
                <a:gd name="connsiteX2" fmla="*/ 0 w 10571356"/>
                <a:gd name="connsiteY2" fmla="*/ 7069873 h 7069873"/>
                <a:gd name="connsiteX3" fmla="*/ 10571356 w 10571356"/>
                <a:gd name="connsiteY3" fmla="*/ 7069873 h 7069873"/>
                <a:gd name="connsiteX4" fmla="*/ 10459844 w 10571356"/>
                <a:gd name="connsiteY4" fmla="*/ 0 h 706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1356" h="7069873">
                  <a:moveTo>
                    <a:pt x="10459844" y="0"/>
                  </a:moveTo>
                  <a:lnTo>
                    <a:pt x="446049" y="758283"/>
                  </a:lnTo>
                  <a:lnTo>
                    <a:pt x="0" y="7069873"/>
                  </a:lnTo>
                  <a:lnTo>
                    <a:pt x="10571356" y="7069873"/>
                  </a:lnTo>
                  <a:lnTo>
                    <a:pt x="10459844" y="0"/>
                  </a:ln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B9E43A4-280C-E048-A898-920709CA3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D3CAE59-D7E7-4D49-B3D0-CF8C5D47B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EB62A-C3FE-B342-86BF-B537B6D41F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53DD4-A5C3-F24C-A2BC-0A0D40C57E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4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BED5FE-5B02-664C-AF3F-CA4A34A02C24}"/>
              </a:ext>
            </a:extLst>
          </p:cNvPr>
          <p:cNvGrpSpPr/>
          <p:nvPr userDrawn="1"/>
        </p:nvGrpSpPr>
        <p:grpSpPr>
          <a:xfrm>
            <a:off x="-199328" y="-401444"/>
            <a:ext cx="10057006" cy="7471317"/>
            <a:chOff x="-245327" y="-401444"/>
            <a:chExt cx="12377854" cy="747131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600340A-EDEB-6B44-A58B-21D8278274FA}"/>
                </a:ext>
              </a:extLst>
            </p:cNvPr>
            <p:cNvSpPr/>
            <p:nvPr userDrawn="1"/>
          </p:nvSpPr>
          <p:spPr>
            <a:xfrm>
              <a:off x="-200722" y="-401444"/>
              <a:ext cx="12333249" cy="7426712"/>
            </a:xfrm>
            <a:custGeom>
              <a:avLst/>
              <a:gdLst>
                <a:gd name="connsiteX0" fmla="*/ 1538868 w 12333249"/>
                <a:gd name="connsiteY0" fmla="*/ 223024 h 7426712"/>
                <a:gd name="connsiteX1" fmla="*/ 0 w 12333249"/>
                <a:gd name="connsiteY1" fmla="*/ 3144644 h 7426712"/>
                <a:gd name="connsiteX2" fmla="*/ 22302 w 12333249"/>
                <a:gd name="connsiteY2" fmla="*/ 7359805 h 7426712"/>
                <a:gd name="connsiteX3" fmla="*/ 11463454 w 12333249"/>
                <a:gd name="connsiteY3" fmla="*/ 7426712 h 7426712"/>
                <a:gd name="connsiteX4" fmla="*/ 12333249 w 12333249"/>
                <a:gd name="connsiteY4" fmla="*/ 5932449 h 7426712"/>
                <a:gd name="connsiteX5" fmla="*/ 10482146 w 12333249"/>
                <a:gd name="connsiteY5" fmla="*/ 0 h 7426712"/>
                <a:gd name="connsiteX6" fmla="*/ 1538868 w 12333249"/>
                <a:gd name="connsiteY6" fmla="*/ 223024 h 74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33249" h="7426712">
                  <a:moveTo>
                    <a:pt x="1538868" y="223024"/>
                  </a:moveTo>
                  <a:lnTo>
                    <a:pt x="0" y="3144644"/>
                  </a:lnTo>
                  <a:lnTo>
                    <a:pt x="22302" y="7359805"/>
                  </a:lnTo>
                  <a:lnTo>
                    <a:pt x="11463454" y="7426712"/>
                  </a:lnTo>
                  <a:lnTo>
                    <a:pt x="12333249" y="5932449"/>
                  </a:lnTo>
                  <a:lnTo>
                    <a:pt x="10482146" y="0"/>
                  </a:lnTo>
                  <a:lnTo>
                    <a:pt x="1538868" y="223024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5BAD644-8A64-B045-B7FF-EB4E84955151}"/>
                </a:ext>
              </a:extLst>
            </p:cNvPr>
            <p:cNvSpPr/>
            <p:nvPr userDrawn="1"/>
          </p:nvSpPr>
          <p:spPr>
            <a:xfrm>
              <a:off x="-245327" y="-379141"/>
              <a:ext cx="10571356" cy="3144643"/>
            </a:xfrm>
            <a:custGeom>
              <a:avLst/>
              <a:gdLst>
                <a:gd name="connsiteX0" fmla="*/ 10571356 w 10571356"/>
                <a:gd name="connsiteY0" fmla="*/ 0 h 3144643"/>
                <a:gd name="connsiteX1" fmla="*/ 0 w 10571356"/>
                <a:gd name="connsiteY1" fmla="*/ 3144643 h 3144643"/>
                <a:gd name="connsiteX2" fmla="*/ 1516566 w 10571356"/>
                <a:gd name="connsiteY2" fmla="*/ 156117 h 3144643"/>
                <a:gd name="connsiteX3" fmla="*/ 10571356 w 10571356"/>
                <a:gd name="connsiteY3" fmla="*/ 0 h 314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1356" h="3144643">
                  <a:moveTo>
                    <a:pt x="10571356" y="0"/>
                  </a:moveTo>
                  <a:lnTo>
                    <a:pt x="0" y="3144643"/>
                  </a:lnTo>
                  <a:lnTo>
                    <a:pt x="1516566" y="156117"/>
                  </a:lnTo>
                  <a:lnTo>
                    <a:pt x="10571356" y="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9FE9425-B6C7-C241-ABD8-3C58DB3E4F7E}"/>
                </a:ext>
              </a:extLst>
            </p:cNvPr>
            <p:cNvSpPr/>
            <p:nvPr userDrawn="1"/>
          </p:nvSpPr>
          <p:spPr>
            <a:xfrm>
              <a:off x="-156117" y="5486400"/>
              <a:ext cx="12288644" cy="1583473"/>
            </a:xfrm>
            <a:custGeom>
              <a:avLst/>
              <a:gdLst>
                <a:gd name="connsiteX0" fmla="*/ 12288644 w 12288644"/>
                <a:gd name="connsiteY0" fmla="*/ 0 h 1583473"/>
                <a:gd name="connsiteX1" fmla="*/ 11396546 w 12288644"/>
                <a:gd name="connsiteY1" fmla="*/ 1583473 h 1583473"/>
                <a:gd name="connsiteX2" fmla="*/ 0 w 12288644"/>
                <a:gd name="connsiteY2" fmla="*/ 1449659 h 1583473"/>
                <a:gd name="connsiteX3" fmla="*/ 12288644 w 12288644"/>
                <a:gd name="connsiteY3" fmla="*/ 0 h 158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88644" h="1583473">
                  <a:moveTo>
                    <a:pt x="12288644" y="0"/>
                  </a:moveTo>
                  <a:lnTo>
                    <a:pt x="11396546" y="1583473"/>
                  </a:lnTo>
                  <a:lnTo>
                    <a:pt x="0" y="1449659"/>
                  </a:lnTo>
                  <a:lnTo>
                    <a:pt x="12288644" y="0"/>
                  </a:lnTo>
                  <a:close/>
                </a:path>
              </a:pathLst>
            </a:custGeom>
            <a:solidFill>
              <a:schemeClr val="accent5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FCEE659-B3FA-4446-ACB5-188A4EE1D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7BA2ED5-C14E-754F-88D1-2B8FED300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D7B30-8372-7E41-A11D-84BFDD69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4990F-40AA-A840-A887-0309E59256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82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88F7CC-217D-DF46-82BA-7B50AEABD87E}"/>
              </a:ext>
            </a:extLst>
          </p:cNvPr>
          <p:cNvGrpSpPr/>
          <p:nvPr userDrawn="1"/>
        </p:nvGrpSpPr>
        <p:grpSpPr>
          <a:xfrm>
            <a:off x="-2232717" y="-679940"/>
            <a:ext cx="6360689" cy="10199764"/>
            <a:chOff x="-2747959" y="-679940"/>
            <a:chExt cx="7828540" cy="101997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73EA30-8BBB-F84F-998C-645910301AC0}"/>
                </a:ext>
              </a:extLst>
            </p:cNvPr>
            <p:cNvSpPr/>
            <p:nvPr userDrawn="1"/>
          </p:nvSpPr>
          <p:spPr>
            <a:xfrm rot="20860189">
              <a:off x="-992483" y="-679940"/>
              <a:ext cx="2047007" cy="2244808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939969-BD7E-B845-B8F0-5AFDF1FD9566}"/>
                </a:ext>
              </a:extLst>
            </p:cNvPr>
            <p:cNvSpPr/>
            <p:nvPr userDrawn="1"/>
          </p:nvSpPr>
          <p:spPr>
            <a:xfrm rot="393424">
              <a:off x="-1326803" y="1172122"/>
              <a:ext cx="2506304" cy="177259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2D5EC4-8941-9142-8C0F-8AAC7B81271D}"/>
                </a:ext>
              </a:extLst>
            </p:cNvPr>
            <p:cNvSpPr/>
            <p:nvPr userDrawn="1"/>
          </p:nvSpPr>
          <p:spPr>
            <a:xfrm rot="629228">
              <a:off x="-2247319" y="2770097"/>
              <a:ext cx="3057499" cy="3092928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EC3A05-02CD-6347-B02B-B86F11FFD6E9}"/>
                </a:ext>
              </a:extLst>
            </p:cNvPr>
            <p:cNvSpPr/>
            <p:nvPr userDrawn="1"/>
          </p:nvSpPr>
          <p:spPr>
            <a:xfrm rot="19517406">
              <a:off x="-1482823" y="3866550"/>
              <a:ext cx="3844425" cy="3397083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7B740A-5A8E-0348-B2FB-D63B58EA7B77}"/>
                </a:ext>
              </a:extLst>
            </p:cNvPr>
            <p:cNvSpPr/>
            <p:nvPr userDrawn="1"/>
          </p:nvSpPr>
          <p:spPr>
            <a:xfrm rot="15875464">
              <a:off x="180769" y="5531998"/>
              <a:ext cx="2454648" cy="339708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EF1961-5675-2143-AA22-A087409071E2}"/>
                </a:ext>
              </a:extLst>
            </p:cNvPr>
            <p:cNvSpPr/>
            <p:nvPr userDrawn="1"/>
          </p:nvSpPr>
          <p:spPr>
            <a:xfrm rot="18516709">
              <a:off x="1918611" y="6357853"/>
              <a:ext cx="2926858" cy="339708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C5A259-8D97-B54F-A62F-E662707E2721}"/>
                </a:ext>
              </a:extLst>
            </p:cNvPr>
            <p:cNvSpPr/>
            <p:nvPr userDrawn="1"/>
          </p:nvSpPr>
          <p:spPr>
            <a:xfrm rot="18945652">
              <a:off x="-2747959" y="-4123"/>
              <a:ext cx="3494276" cy="299595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6F18DC-3C0F-1C47-B875-227EC50B3BA9}"/>
              </a:ext>
            </a:extLst>
          </p:cNvPr>
          <p:cNvGrpSpPr/>
          <p:nvPr userDrawn="1"/>
        </p:nvGrpSpPr>
        <p:grpSpPr>
          <a:xfrm rot="11603271">
            <a:off x="7636822" y="-1574919"/>
            <a:ext cx="5228877" cy="9137804"/>
            <a:chOff x="-2747959" y="-679940"/>
            <a:chExt cx="6435541" cy="91378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D9CC9E-81B3-5E48-B674-439920274A6D}"/>
                </a:ext>
              </a:extLst>
            </p:cNvPr>
            <p:cNvSpPr/>
            <p:nvPr userDrawn="1"/>
          </p:nvSpPr>
          <p:spPr>
            <a:xfrm rot="20860189">
              <a:off x="-992483" y="-679940"/>
              <a:ext cx="2047007" cy="2244808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05922A-8F4B-8C4E-975E-6F9AFA882C0D}"/>
                </a:ext>
              </a:extLst>
            </p:cNvPr>
            <p:cNvSpPr/>
            <p:nvPr userDrawn="1"/>
          </p:nvSpPr>
          <p:spPr>
            <a:xfrm rot="393424">
              <a:off x="-1326803" y="1172122"/>
              <a:ext cx="2506304" cy="177259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09E1DA-5FA2-8842-931C-27EDB021A35A}"/>
                </a:ext>
              </a:extLst>
            </p:cNvPr>
            <p:cNvSpPr/>
            <p:nvPr userDrawn="1"/>
          </p:nvSpPr>
          <p:spPr>
            <a:xfrm rot="629228">
              <a:off x="-2247319" y="2770097"/>
              <a:ext cx="3057499" cy="3092928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E41259-9BD1-5D49-8C3B-F1EF741E5D60}"/>
                </a:ext>
              </a:extLst>
            </p:cNvPr>
            <p:cNvSpPr/>
            <p:nvPr userDrawn="1"/>
          </p:nvSpPr>
          <p:spPr>
            <a:xfrm rot="19517406">
              <a:off x="-1482823" y="3866550"/>
              <a:ext cx="3844425" cy="3397083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ECE9D4-124A-A444-AB55-83B56A6E3138}"/>
                </a:ext>
              </a:extLst>
            </p:cNvPr>
            <p:cNvSpPr/>
            <p:nvPr userDrawn="1"/>
          </p:nvSpPr>
          <p:spPr>
            <a:xfrm rot="15875464">
              <a:off x="180769" y="5531998"/>
              <a:ext cx="2454648" cy="339708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55E4C0-F5C5-444E-8CFF-F70310D75160}"/>
                </a:ext>
              </a:extLst>
            </p:cNvPr>
            <p:cNvSpPr/>
            <p:nvPr userDrawn="1"/>
          </p:nvSpPr>
          <p:spPr>
            <a:xfrm rot="12372435">
              <a:off x="2327655" y="6010799"/>
              <a:ext cx="1359927" cy="2331544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800D1A-B3E0-5A46-8843-01668450DED6}"/>
                </a:ext>
              </a:extLst>
            </p:cNvPr>
            <p:cNvSpPr/>
            <p:nvPr userDrawn="1"/>
          </p:nvSpPr>
          <p:spPr>
            <a:xfrm rot="18945652">
              <a:off x="-2747959" y="-4123"/>
              <a:ext cx="3494276" cy="299595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26A165A0-D186-8D49-A9F5-6A1F6DCEDA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06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F12AA0B-32A5-F042-A84C-4D717BF8F0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96202-5117-4F44-BDB4-FD61C40EF0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5C4D5-3B77-6547-9213-357997BC6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00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– 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60" y="705024"/>
            <a:ext cx="9201697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59" y="1807914"/>
            <a:ext cx="9320779" cy="4146575"/>
          </a:xfrm>
        </p:spPr>
        <p:txBody>
          <a:bodyPr>
            <a:noAutofit/>
          </a:bodyPr>
          <a:lstStyle>
            <a:lvl1pPr marL="232178" marR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27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rk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F3C02-9410-5347-B2F7-DF2A3851E26F}"/>
              </a:ext>
            </a:extLst>
          </p:cNvPr>
          <p:cNvSpPr/>
          <p:nvPr userDrawn="1"/>
        </p:nvSpPr>
        <p:spPr>
          <a:xfrm>
            <a:off x="0" y="3"/>
            <a:ext cx="9906000" cy="1580827"/>
          </a:xfrm>
          <a:prstGeom prst="rect">
            <a:avLst/>
          </a:prstGeom>
          <a:solidFill>
            <a:srgbClr val="4D5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8" y="705024"/>
            <a:ext cx="8652334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solidFill>
                  <a:schemeClr val="bg1"/>
                </a:solidFill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59" y="1807914"/>
            <a:ext cx="9320779" cy="4146575"/>
          </a:xfrm>
        </p:spPr>
        <p:txBody>
          <a:bodyPr>
            <a:noAutofit/>
          </a:bodyPr>
          <a:lstStyle>
            <a:lvl1pPr marL="232178" marR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2ABED-77C7-3D43-A285-6FE89E75D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1538" y="508936"/>
            <a:ext cx="340093" cy="7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32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rkHeader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F3C02-9410-5347-B2F7-DF2A3851E26F}"/>
              </a:ext>
            </a:extLst>
          </p:cNvPr>
          <p:cNvSpPr/>
          <p:nvPr userDrawn="1"/>
        </p:nvSpPr>
        <p:spPr>
          <a:xfrm>
            <a:off x="0" y="3"/>
            <a:ext cx="9906000" cy="1580827"/>
          </a:xfrm>
          <a:prstGeom prst="rect">
            <a:avLst/>
          </a:prstGeom>
          <a:solidFill>
            <a:srgbClr val="4D5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8" y="705024"/>
            <a:ext cx="8652334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solidFill>
                  <a:schemeClr val="bg1"/>
                </a:solidFill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59" y="1807914"/>
            <a:ext cx="9320779" cy="4146575"/>
          </a:xfrm>
        </p:spPr>
        <p:txBody>
          <a:bodyPr>
            <a:noAutofit/>
          </a:bodyPr>
          <a:lstStyle>
            <a:lvl1pPr marL="232178" marR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2ABED-77C7-3D43-A285-6FE89E75D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1538" y="508936"/>
            <a:ext cx="340093" cy="7701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4A4E07-0A0D-454B-8768-07AE1ABBA09E}"/>
              </a:ext>
            </a:extLst>
          </p:cNvPr>
          <p:cNvSpPr/>
          <p:nvPr userDrawn="1"/>
        </p:nvSpPr>
        <p:spPr>
          <a:xfrm>
            <a:off x="159118" y="6400800"/>
            <a:ext cx="1137403" cy="23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660212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ark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F3C02-9410-5347-B2F7-DF2A3851E26F}"/>
              </a:ext>
            </a:extLst>
          </p:cNvPr>
          <p:cNvSpPr/>
          <p:nvPr userDrawn="1"/>
        </p:nvSpPr>
        <p:spPr>
          <a:xfrm>
            <a:off x="0" y="3288891"/>
            <a:ext cx="9906000" cy="3569110"/>
          </a:xfrm>
          <a:prstGeom prst="rect">
            <a:avLst/>
          </a:prstGeom>
          <a:solidFill>
            <a:srgbClr val="4D5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2ABED-77C7-3D43-A285-6FE89E75D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1538" y="508936"/>
            <a:ext cx="340093" cy="7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59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ark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F3C02-9410-5347-B2F7-DF2A3851E26F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solidFill>
            <a:srgbClr val="4D5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2ABED-77C7-3D43-A285-6FE89E75D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1538" y="508936"/>
            <a:ext cx="340093" cy="7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8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ark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92ABED-77C7-3D43-A285-6FE89E75D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1538" y="508936"/>
            <a:ext cx="340093" cy="770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BF1331-9027-A445-8ECE-0195C714DF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774DCB-0546-314F-889B-49FA1121C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5363" y="307375"/>
            <a:ext cx="340093" cy="77017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FE0D66-0295-CD47-A09D-42D57A6B0E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592" y="2522541"/>
            <a:ext cx="9114036" cy="1754187"/>
          </a:xfrm>
        </p:spPr>
        <p:txBody>
          <a:bodyPr>
            <a:normAutofit/>
          </a:bodyPr>
          <a:lstStyle>
            <a:lvl1pPr marL="0" indent="0">
              <a:buNone/>
              <a:defRPr sz="6500" b="1">
                <a:latin typeface="Dosis" panose="02010503020202060003" pitchFamily="2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75">
                <a:solidFill>
                  <a:schemeClr val="bg1"/>
                </a:solidFill>
              </a:rPr>
              <a:t>COURAGE</a:t>
            </a:r>
          </a:p>
        </p:txBody>
      </p:sp>
    </p:spTree>
    <p:extLst>
      <p:ext uri="{BB962C8B-B14F-4D97-AF65-F5344CB8AC3E}">
        <p14:creationId xmlns:p14="http://schemas.microsoft.com/office/powerpoint/2010/main" val="281690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 userDrawn="1"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B3F405-0F06-844A-B171-10C3CACF4E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9" y="1825625"/>
            <a:ext cx="2718522" cy="3824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27D05B5-D60A-DE41-B63D-BBC1A36F6B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93740" y="1825625"/>
            <a:ext cx="2718522" cy="3824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99DB441-ADFE-A741-A8AF-1D66D7E057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5185" y="1825625"/>
            <a:ext cx="2718522" cy="3824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905EABC-B85B-5A47-B24A-8CB24F097D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037" y="5780088"/>
            <a:ext cx="2718991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565AC0D-9690-CD4D-A0AA-59B225D66B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3738" y="5780088"/>
            <a:ext cx="2718991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2D04D34-5EA5-1A4C-B850-38F4326C96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2403" y="5780088"/>
            <a:ext cx="2718991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20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– 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60" y="705024"/>
            <a:ext cx="9201697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59" y="1807914"/>
            <a:ext cx="9320779" cy="4146575"/>
          </a:xfrm>
        </p:spPr>
        <p:txBody>
          <a:bodyPr>
            <a:noAutofit/>
          </a:bodyPr>
          <a:lstStyle>
            <a:lvl1pPr marL="232178" marR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B5DAA-FCE2-6949-AC78-5C3733163097}"/>
              </a:ext>
            </a:extLst>
          </p:cNvPr>
          <p:cNvSpPr/>
          <p:nvPr userDrawn="1"/>
        </p:nvSpPr>
        <p:spPr>
          <a:xfrm>
            <a:off x="121795" y="524659"/>
            <a:ext cx="60897" cy="854439"/>
          </a:xfrm>
          <a:prstGeom prst="rect">
            <a:avLst/>
          </a:prstGeom>
          <a:solidFill>
            <a:srgbClr val="4C50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1023642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rk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F3C02-9410-5347-B2F7-DF2A3851E26F}"/>
              </a:ext>
            </a:extLst>
          </p:cNvPr>
          <p:cNvSpPr/>
          <p:nvPr userDrawn="1"/>
        </p:nvSpPr>
        <p:spPr>
          <a:xfrm>
            <a:off x="0" y="3"/>
            <a:ext cx="9906000" cy="1580827"/>
          </a:xfrm>
          <a:prstGeom prst="rect">
            <a:avLst/>
          </a:prstGeom>
          <a:solidFill>
            <a:srgbClr val="4D5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8" y="705024"/>
            <a:ext cx="8652334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solidFill>
                  <a:schemeClr val="bg1"/>
                </a:solidFill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59" y="1807914"/>
            <a:ext cx="9320779" cy="4146575"/>
          </a:xfrm>
        </p:spPr>
        <p:txBody>
          <a:bodyPr>
            <a:noAutofit/>
          </a:bodyPr>
          <a:lstStyle>
            <a:lvl1pPr marL="232178" marR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D068E-7397-0544-A14B-DF85765FEB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7993" y="367893"/>
            <a:ext cx="897254" cy="78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16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ark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F3C02-9410-5347-B2F7-DF2A3851E26F}"/>
              </a:ext>
            </a:extLst>
          </p:cNvPr>
          <p:cNvSpPr/>
          <p:nvPr userDrawn="1"/>
        </p:nvSpPr>
        <p:spPr>
          <a:xfrm>
            <a:off x="0" y="3288891"/>
            <a:ext cx="9906000" cy="3569110"/>
          </a:xfrm>
          <a:prstGeom prst="rect">
            <a:avLst/>
          </a:prstGeom>
          <a:solidFill>
            <a:srgbClr val="4D5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2ABED-77C7-3D43-A285-6FE89E75D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1538" y="508936"/>
            <a:ext cx="340093" cy="77017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BD530A0-78F1-1743-8CD3-D7AAB60BCE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611" y="3617846"/>
            <a:ext cx="9320779" cy="3240157"/>
          </a:xfrm>
        </p:spPr>
        <p:txBody>
          <a:bodyPr>
            <a:noAutofit/>
          </a:bodyPr>
          <a:lstStyle>
            <a:lvl1pPr marL="232178" marR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2E8877F-4E30-CB48-87D1-E50D4AFD54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611" y="210715"/>
            <a:ext cx="9320779" cy="3078176"/>
          </a:xfrm>
        </p:spPr>
        <p:txBody>
          <a:bodyPr>
            <a:noAutofit/>
          </a:bodyPr>
          <a:lstStyle>
            <a:lvl1pPr marL="232178" marR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69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ark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F3C02-9410-5347-B2F7-DF2A3851E26F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solidFill>
            <a:srgbClr val="4D5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7594A-6330-7049-9633-14B6B1AFB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7993" y="367893"/>
            <a:ext cx="897254" cy="78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53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ark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92ABED-77C7-3D43-A285-6FE89E75D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1538" y="508936"/>
            <a:ext cx="340093" cy="770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BF1331-9027-A445-8ECE-0195C714DF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FE0D66-0295-CD47-A09D-42D57A6B0E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592" y="2522541"/>
            <a:ext cx="9114036" cy="1754187"/>
          </a:xfrm>
        </p:spPr>
        <p:txBody>
          <a:bodyPr>
            <a:normAutofit/>
          </a:bodyPr>
          <a:lstStyle>
            <a:lvl1pPr marL="0" indent="0">
              <a:buNone/>
              <a:defRPr sz="6500" b="1">
                <a:latin typeface="Dosis" panose="02010503020202060003" pitchFamily="2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75">
                <a:solidFill>
                  <a:schemeClr val="bg1"/>
                </a:solidFill>
              </a:rPr>
              <a:t>xx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20D1E-B06E-9043-9E9E-4EECA3E925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27993" y="367893"/>
            <a:ext cx="897254" cy="78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42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EEE41-66F5-4A4A-86DB-12E8FCED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E5C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71EA8-E4C4-7C47-8CE7-5C0A87861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22251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-Side Tr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E4CEB3E3-E183-C843-A124-BE47415950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033" y="2088294"/>
            <a:ext cx="3313609" cy="3717913"/>
          </a:xfrm>
        </p:spPr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E56E79C-FEDE-6F42-A2EE-F411D524EB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6185" y="2088294"/>
            <a:ext cx="5552778" cy="371791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70"/>
              </a:lnSpc>
              <a:buNone/>
              <a:defRPr sz="1788"/>
            </a:lvl1pPr>
          </a:lstStyle>
          <a:p>
            <a:pPr>
              <a:lnSpc>
                <a:spcPts val="3040"/>
              </a:lnSpc>
            </a:pPr>
            <a:r>
              <a:rPr lang="en-US" sz="1869"/>
              <a:t>Insert description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4124D7-051B-C044-BAD2-7A4F867F9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32" y="365128"/>
            <a:ext cx="9382599" cy="672843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4E5C77"/>
                </a:solidFill>
              </a:defRPr>
            </a:lvl1pPr>
          </a:lstStyle>
          <a:p>
            <a:r>
              <a:rPr lang="en-US"/>
              <a:t>Main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B5702E-D482-A942-A2EE-D1B13D1262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418" y="1137126"/>
            <a:ext cx="6424711" cy="592137"/>
          </a:xfrm>
        </p:spPr>
        <p:txBody>
          <a:bodyPr/>
          <a:lstStyle>
            <a:lvl1pPr marL="0" indent="0">
              <a:buNone/>
              <a:defRPr b="1">
                <a:solidFill>
                  <a:srgbClr val="4D5D76"/>
                </a:solidFill>
                <a:latin typeface="Dosis" panose="02010503020202060003" pitchFamily="2" charset="77"/>
              </a:defRPr>
            </a:lvl1pPr>
          </a:lstStyle>
          <a:p>
            <a:r>
              <a:rPr lang="en-US" sz="2275" i="1"/>
              <a:t>Subtitle here</a:t>
            </a:r>
            <a:endParaRPr lang="en-US" sz="2275"/>
          </a:p>
        </p:txBody>
      </p:sp>
    </p:spTree>
    <p:extLst>
      <p:ext uri="{BB962C8B-B14F-4D97-AF65-F5344CB8AC3E}">
        <p14:creationId xmlns:p14="http://schemas.microsoft.com/office/powerpoint/2010/main" val="3792646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– 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03F6-E015-0F44-91C2-5FF9ABE61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7386" y="0"/>
            <a:ext cx="36086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416" y="705024"/>
            <a:ext cx="5552593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6EF48D6-70E1-E647-8360-4343BE9512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6415" y="1771822"/>
            <a:ext cx="5481836" cy="394436"/>
          </a:xfrm>
        </p:spPr>
        <p:txBody>
          <a:bodyPr>
            <a:normAutofit/>
          </a:bodyPr>
          <a:lstStyle>
            <a:lvl1pPr marL="0" indent="0">
              <a:buNone/>
              <a:defRPr sz="2438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Sub header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5042DFA-4870-0B4D-97A8-D02F329E5D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415" y="2329546"/>
            <a:ext cx="5481836" cy="1012371"/>
          </a:xfrm>
        </p:spPr>
        <p:txBody>
          <a:bodyPr>
            <a:noAutofit/>
          </a:bodyPr>
          <a:lstStyle>
            <a:lvl1pPr marL="0" indent="0">
              <a:lnSpc>
                <a:spcPts val="1755"/>
              </a:lnSpc>
              <a:spcBef>
                <a:spcPts val="813"/>
              </a:spcBef>
              <a:buNone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4ED4FEC-BC75-CB46-A140-4BF5919BBF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415" y="3840990"/>
            <a:ext cx="5481836" cy="394436"/>
          </a:xfrm>
        </p:spPr>
        <p:txBody>
          <a:bodyPr>
            <a:normAutofit/>
          </a:bodyPr>
          <a:lstStyle>
            <a:lvl1pPr marL="0" indent="0">
              <a:buNone/>
              <a:defRPr sz="2438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Sub header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7E7D0A6-2B4A-6B4B-9228-09B9F727A8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415" y="4398714"/>
            <a:ext cx="5481836" cy="1012371"/>
          </a:xfrm>
        </p:spPr>
        <p:txBody>
          <a:bodyPr>
            <a:noAutofit/>
          </a:bodyPr>
          <a:lstStyle>
            <a:lvl1pPr marL="0" indent="0">
              <a:lnSpc>
                <a:spcPts val="1755"/>
              </a:lnSpc>
              <a:spcBef>
                <a:spcPts val="813"/>
              </a:spcBef>
              <a:buNone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</p:txBody>
      </p:sp>
    </p:spTree>
    <p:extLst>
      <p:ext uri="{BB962C8B-B14F-4D97-AF65-F5344CB8AC3E}">
        <p14:creationId xmlns:p14="http://schemas.microsoft.com/office/powerpoint/2010/main" val="27686562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– 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03F6-E015-0F44-91C2-5FF9ABE61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7386" y="0"/>
            <a:ext cx="36086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260" y="705024"/>
            <a:ext cx="5481836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260" y="1807914"/>
            <a:ext cx="5552778" cy="4146575"/>
          </a:xfrm>
        </p:spPr>
        <p:txBody>
          <a:bodyPr>
            <a:noAutofit/>
          </a:bodyPr>
          <a:lstStyle>
            <a:lvl1pPr marL="232178" marR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414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– 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03F6-E015-0F44-91C2-5FF9ABE61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31360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5069" y="705024"/>
            <a:ext cx="5481836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5069" y="1807914"/>
            <a:ext cx="5552778" cy="4146575"/>
          </a:xfrm>
        </p:spPr>
        <p:txBody>
          <a:bodyPr>
            <a:noAutofit/>
          </a:bodyPr>
          <a:lstStyle>
            <a:lvl1pPr marL="232178" marR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17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 userDrawn="1"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905EABC-B85B-5A47-B24A-8CB24F097D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037" y="1813303"/>
            <a:ext cx="2718991" cy="44239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565AC0D-9690-CD4D-A0AA-59B225D66B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3738" y="1813303"/>
            <a:ext cx="2718991" cy="44239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2D04D34-5EA5-1A4C-B850-38F4326C96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2403" y="1813303"/>
            <a:ext cx="2718991" cy="44239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99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– 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03F6-E015-0F44-91C2-5FF9ABE61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31360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5070" y="705024"/>
            <a:ext cx="5738699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5449E8-18EA-D549-90CB-A3DFF9EEA6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070" y="1771822"/>
            <a:ext cx="5738699" cy="394436"/>
          </a:xfrm>
        </p:spPr>
        <p:txBody>
          <a:bodyPr>
            <a:normAutofit/>
          </a:bodyPr>
          <a:lstStyle>
            <a:lvl1pPr marL="0" indent="0">
              <a:buNone/>
              <a:defRPr sz="2438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Sub header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798117-E6CD-5940-BC69-7B69B0995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5070" y="2329546"/>
            <a:ext cx="5738699" cy="1012371"/>
          </a:xfrm>
        </p:spPr>
        <p:txBody>
          <a:bodyPr>
            <a:noAutofit/>
          </a:bodyPr>
          <a:lstStyle>
            <a:lvl1pPr marL="0" indent="0">
              <a:lnSpc>
                <a:spcPts val="1755"/>
              </a:lnSpc>
              <a:spcBef>
                <a:spcPts val="813"/>
              </a:spcBef>
              <a:buNone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DBFEE08-9DBE-3243-B4D4-0549DCCD8C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25070" y="3840990"/>
            <a:ext cx="5738699" cy="394436"/>
          </a:xfrm>
        </p:spPr>
        <p:txBody>
          <a:bodyPr>
            <a:normAutofit/>
          </a:bodyPr>
          <a:lstStyle>
            <a:lvl1pPr marL="0" indent="0">
              <a:buNone/>
              <a:defRPr sz="2438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Sub header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5070" y="4398714"/>
            <a:ext cx="5738699" cy="1012371"/>
          </a:xfrm>
        </p:spPr>
        <p:txBody>
          <a:bodyPr>
            <a:noAutofit/>
          </a:bodyPr>
          <a:lstStyle>
            <a:lvl1pPr marL="0" indent="0">
              <a:lnSpc>
                <a:spcPts val="1755"/>
              </a:lnSpc>
              <a:spcBef>
                <a:spcPts val="813"/>
              </a:spcBef>
              <a:buNone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</p:txBody>
      </p:sp>
    </p:spTree>
    <p:extLst>
      <p:ext uri="{BB962C8B-B14F-4D97-AF65-F5344CB8AC3E}">
        <p14:creationId xmlns:p14="http://schemas.microsoft.com/office/powerpoint/2010/main" val="14604297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– 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348" y="705024"/>
            <a:ext cx="9311934" cy="567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50" b="1">
                <a:solidFill>
                  <a:srgbClr val="4E5C77"/>
                </a:solidFill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350" y="4550231"/>
            <a:ext cx="2997723" cy="140425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69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Caption to this really interesting photo that everyone will remember and talk about.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3F5B57B-061B-5F46-9613-4F5114CA51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50469" y="4550231"/>
            <a:ext cx="2997723" cy="140425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69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Caption to this really interesting photo that everyone will remember and talk about.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9726CD6-F12E-244E-9ABA-28DCEEE912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7590" y="4550231"/>
            <a:ext cx="2997723" cy="140425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69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Caption to this really interesting photo that everyone will remember and talk about.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C132F5-103F-F440-84C4-040BAEB149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4135" y="1970091"/>
            <a:ext cx="2996907" cy="24272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2A0A61D-8379-B94E-AE5C-4088D4DB3F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51256" y="1970091"/>
            <a:ext cx="2996907" cy="24272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D972356-96BD-9240-AB03-BD8BAEFFAB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08377" y="1970091"/>
            <a:ext cx="2996907" cy="24272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91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– 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9" y="726792"/>
            <a:ext cx="9320780" cy="567725"/>
          </a:xfrm>
        </p:spPr>
        <p:txBody>
          <a:bodyPr>
            <a:normAutofit/>
          </a:bodyPr>
          <a:lstStyle>
            <a:lvl1pPr marL="0" indent="0">
              <a:buNone/>
              <a:defRPr sz="3250" b="1"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59" y="2176701"/>
            <a:ext cx="3006538" cy="1099458"/>
          </a:xfrm>
        </p:spPr>
        <p:txBody>
          <a:bodyPr>
            <a:noAutofit/>
          </a:bodyPr>
          <a:lstStyle>
            <a:lvl1pPr marL="0" marR="0" indent="0" algn="l" defTabSz="742969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that describes something in a beautifully articulate way.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226A870-ACF4-B748-962B-DD08BF9675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2779" y="2176701"/>
            <a:ext cx="3006538" cy="1099458"/>
          </a:xfrm>
        </p:spPr>
        <p:txBody>
          <a:bodyPr>
            <a:noAutofit/>
          </a:bodyPr>
          <a:lstStyle>
            <a:lvl1pPr marL="0" marR="0" indent="0" algn="l" defTabSz="742969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that describes something in a beautifully articulate way.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19E314-99A4-FF48-868E-95110C3AD7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89900" y="2176701"/>
            <a:ext cx="3006538" cy="1099458"/>
          </a:xfrm>
        </p:spPr>
        <p:txBody>
          <a:bodyPr>
            <a:noAutofit/>
          </a:bodyPr>
          <a:lstStyle>
            <a:lvl1pPr marL="0" marR="0" indent="0" algn="l" defTabSz="742969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that describes something in a beautifully articulate way.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F6B6AFA-956E-E742-9E1F-8178A949AD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659" y="1632416"/>
            <a:ext cx="3006538" cy="381442"/>
          </a:xfrm>
        </p:spPr>
        <p:txBody>
          <a:bodyPr anchor="b">
            <a:noAutofit/>
          </a:bodyPr>
          <a:lstStyle>
            <a:lvl1pPr marL="0" marR="0" indent="0" algn="l" defTabSz="742969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 b="1" i="0">
                <a:latin typeface="Dosis" panose="02010503020202060003" pitchFamily="2" charset="77"/>
              </a:defRPr>
            </a:lvl1pPr>
          </a:lstStyle>
          <a:p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</a:rPr>
              <a:t>Subheader</a:t>
            </a:r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58C0654-7601-4C4C-B718-28DBE9B8A5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32779" y="1632416"/>
            <a:ext cx="3006538" cy="381442"/>
          </a:xfrm>
        </p:spPr>
        <p:txBody>
          <a:bodyPr anchor="b">
            <a:noAutofit/>
          </a:bodyPr>
          <a:lstStyle>
            <a:lvl1pPr marL="0" marR="0" indent="0" algn="l" defTabSz="742969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 b="1" i="0">
                <a:latin typeface="Dosis" panose="02010503020202060003" pitchFamily="2" charset="77"/>
              </a:defRPr>
            </a:lvl1pPr>
          </a:lstStyle>
          <a:p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</a:rPr>
              <a:t>Subheader</a:t>
            </a:r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F0FD2D00-F90F-A744-AAE6-A392972357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9900" y="1632416"/>
            <a:ext cx="3006538" cy="381442"/>
          </a:xfrm>
        </p:spPr>
        <p:txBody>
          <a:bodyPr anchor="b">
            <a:noAutofit/>
          </a:bodyPr>
          <a:lstStyle>
            <a:lvl1pPr marL="0" marR="0" indent="0" algn="l" defTabSz="742969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 b="1" i="0">
                <a:latin typeface="Dosis" panose="02010503020202060003" pitchFamily="2" charset="77"/>
              </a:defRPr>
            </a:lvl1pPr>
          </a:lstStyle>
          <a:p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</a:rPr>
              <a:t>Subheader</a:t>
            </a:r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C3C244D-2E14-0549-8A0B-C3633D9F32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5659" y="4364730"/>
            <a:ext cx="3006538" cy="1099458"/>
          </a:xfrm>
        </p:spPr>
        <p:txBody>
          <a:bodyPr>
            <a:noAutofit/>
          </a:bodyPr>
          <a:lstStyle>
            <a:lvl1pPr marL="0" marR="0" indent="0" algn="l" defTabSz="742969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that describes something in a beautifully articulate way.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17669AA-D73D-6C49-B532-5F6AEFE84A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32779" y="4364730"/>
            <a:ext cx="3006538" cy="1099458"/>
          </a:xfrm>
        </p:spPr>
        <p:txBody>
          <a:bodyPr>
            <a:noAutofit/>
          </a:bodyPr>
          <a:lstStyle>
            <a:lvl1pPr marL="0" marR="0" indent="0" algn="l" defTabSz="742969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that describes something in a beautifully articulate way.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02E91D69-8845-D54D-8939-C33EBE437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89900" y="4364730"/>
            <a:ext cx="3006538" cy="1099458"/>
          </a:xfrm>
        </p:spPr>
        <p:txBody>
          <a:bodyPr>
            <a:noAutofit/>
          </a:bodyPr>
          <a:lstStyle>
            <a:lvl1pPr marL="0" marR="0" indent="0" algn="l" defTabSz="742969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that describes something in a beautifully articulate way.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7D7310C5-03D1-4F4E-81AB-D24F3C6F04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5659" y="3820445"/>
            <a:ext cx="3006538" cy="381442"/>
          </a:xfrm>
        </p:spPr>
        <p:txBody>
          <a:bodyPr anchor="b">
            <a:noAutofit/>
          </a:bodyPr>
          <a:lstStyle>
            <a:lvl1pPr marL="0" marR="0" indent="0" algn="l" defTabSz="742969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 b="1" i="0">
                <a:latin typeface="Dosis" panose="02010503020202060003" pitchFamily="2" charset="77"/>
              </a:defRPr>
            </a:lvl1pPr>
          </a:lstStyle>
          <a:p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</a:rPr>
              <a:t>Subheader</a:t>
            </a:r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8F369664-0695-5546-BA35-B4E70DA35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32779" y="3820445"/>
            <a:ext cx="3006538" cy="381442"/>
          </a:xfrm>
        </p:spPr>
        <p:txBody>
          <a:bodyPr anchor="b">
            <a:noAutofit/>
          </a:bodyPr>
          <a:lstStyle>
            <a:lvl1pPr marL="0" marR="0" indent="0" algn="l" defTabSz="742969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 b="1" i="0">
                <a:latin typeface="Dosis" panose="02010503020202060003" pitchFamily="2" charset="77"/>
              </a:defRPr>
            </a:lvl1pPr>
          </a:lstStyle>
          <a:p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</a:rPr>
              <a:t>Subheader</a:t>
            </a:r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F507385-91E8-F94D-8456-15A7F02AB8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9900" y="3820445"/>
            <a:ext cx="3006538" cy="381442"/>
          </a:xfrm>
        </p:spPr>
        <p:txBody>
          <a:bodyPr anchor="b">
            <a:noAutofit/>
          </a:bodyPr>
          <a:lstStyle>
            <a:lvl1pPr marL="0" marR="0" indent="0" algn="l" defTabSz="742969" rtl="0" eaLnBrk="1" fontAlgn="auto" latinLnBrk="0" hangingPunct="1">
              <a:lnSpc>
                <a:spcPts val="1755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3" b="1" i="0">
                <a:latin typeface="Dosis" panose="02010503020202060003" pitchFamily="2" charset="77"/>
              </a:defRPr>
            </a:lvl1pPr>
          </a:lstStyle>
          <a:p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</a:rPr>
              <a:t>Subheader</a:t>
            </a:r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225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03F6-E015-0F44-91C2-5FF9ABE61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353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Photo"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59F861-A6F2-C346-9034-33D25E277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7769"/>
            <a:ext cx="10058400" cy="69274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3F40F6-CCBC-654D-82C3-C04CE81D951C}"/>
              </a:ext>
            </a:extLst>
          </p:cNvPr>
          <p:cNvSpPr/>
          <p:nvPr userDrawn="1"/>
        </p:nvSpPr>
        <p:spPr>
          <a:xfrm>
            <a:off x="2874748" y="1223321"/>
            <a:ext cx="4156505" cy="4411363"/>
          </a:xfrm>
          <a:prstGeom prst="rect">
            <a:avLst/>
          </a:prstGeom>
          <a:solidFill>
            <a:schemeClr val="bg1"/>
          </a:solidFill>
          <a:ln w="152400">
            <a:solidFill>
              <a:srgbClr val="D0B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C2F17-88D3-354B-A038-D799767C8A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4651" y="1563688"/>
            <a:ext cx="3549317" cy="3702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6426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hoto"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59F861-A6F2-C346-9034-33D25E277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64" y="17767"/>
            <a:ext cx="9975587" cy="69061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3F40F6-CCBC-654D-82C3-C04CE81D951C}"/>
              </a:ext>
            </a:extLst>
          </p:cNvPr>
          <p:cNvSpPr/>
          <p:nvPr userDrawn="1"/>
        </p:nvSpPr>
        <p:spPr>
          <a:xfrm>
            <a:off x="1294433" y="1223321"/>
            <a:ext cx="7249754" cy="4411363"/>
          </a:xfrm>
          <a:prstGeom prst="rect">
            <a:avLst/>
          </a:prstGeom>
          <a:solidFill>
            <a:schemeClr val="bg1"/>
          </a:solidFill>
          <a:ln w="152400">
            <a:solidFill>
              <a:srgbClr val="00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C2F17-88D3-354B-A038-D799767C8A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0904" y="1563688"/>
            <a:ext cx="6729394" cy="3702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3278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Photo"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59F861-A6F2-C346-9034-33D25E277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67"/>
            <a:ext cx="9906000" cy="68224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33BD27-A930-D84A-B562-89AE5C30FAB9}"/>
              </a:ext>
            </a:extLst>
          </p:cNvPr>
          <p:cNvSpPr/>
          <p:nvPr userDrawn="1"/>
        </p:nvSpPr>
        <p:spPr>
          <a:xfrm>
            <a:off x="0" y="0"/>
            <a:ext cx="10104898" cy="6977575"/>
          </a:xfrm>
          <a:prstGeom prst="rect">
            <a:avLst/>
          </a:prstGeom>
          <a:solidFill>
            <a:srgbClr val="D0B36E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F40F6-CCBC-654D-82C3-C04CE81D951C}"/>
              </a:ext>
            </a:extLst>
          </p:cNvPr>
          <p:cNvSpPr/>
          <p:nvPr userDrawn="1"/>
        </p:nvSpPr>
        <p:spPr>
          <a:xfrm>
            <a:off x="2874748" y="1223321"/>
            <a:ext cx="4156505" cy="4411363"/>
          </a:xfrm>
          <a:prstGeom prst="rect">
            <a:avLst/>
          </a:prstGeom>
          <a:solidFill>
            <a:schemeClr val="bg1"/>
          </a:solidFill>
          <a:ln w="152400">
            <a:solidFill>
              <a:srgbClr val="D0B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197851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Photo"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59F861-A6F2-C346-9034-33D25E277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7769"/>
            <a:ext cx="10001250" cy="68880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25D4D0-000E-E349-A8A8-7DE41A310719}"/>
              </a:ext>
            </a:extLst>
          </p:cNvPr>
          <p:cNvSpPr/>
          <p:nvPr userDrawn="1"/>
        </p:nvSpPr>
        <p:spPr>
          <a:xfrm>
            <a:off x="0" y="0"/>
            <a:ext cx="10001249" cy="6906004"/>
          </a:xfrm>
          <a:prstGeom prst="rect">
            <a:avLst/>
          </a:prstGeom>
          <a:solidFill>
            <a:srgbClr val="D0B36E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F40F6-CCBC-654D-82C3-C04CE81D951C}"/>
              </a:ext>
            </a:extLst>
          </p:cNvPr>
          <p:cNvSpPr/>
          <p:nvPr userDrawn="1"/>
        </p:nvSpPr>
        <p:spPr>
          <a:xfrm>
            <a:off x="647572" y="778478"/>
            <a:ext cx="8610858" cy="5301049"/>
          </a:xfrm>
          <a:prstGeom prst="rect">
            <a:avLst/>
          </a:prstGeom>
          <a:solidFill>
            <a:schemeClr val="bg1"/>
          </a:solidFill>
          <a:ln w="152400">
            <a:solidFill>
              <a:srgbClr val="D0B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97698-B4F2-3447-89F0-19E793851331}"/>
              </a:ext>
            </a:extLst>
          </p:cNvPr>
          <p:cNvSpPr txBox="1"/>
          <p:nvPr userDrawn="1"/>
        </p:nvSpPr>
        <p:spPr>
          <a:xfrm>
            <a:off x="963826" y="1037969"/>
            <a:ext cx="823269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5">
                <a:solidFill>
                  <a:srgbClr val="D0B36E"/>
                </a:solidFill>
                <a:latin typeface="Poppins" pitchFamily="2" charset="77"/>
                <a:cs typeface="Poppins" pitchFamily="2" charset="77"/>
              </a:rPr>
              <a:t>“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F7E66-9049-2E4E-A8D9-64DAC26BF2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352" y="1918696"/>
            <a:ext cx="7811294" cy="14794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/>
              <a:t>Quote that is a perfect match for this section and isn’t too long so people can remember it.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986BC4C-CF88-CF4D-8855-1511BB4214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7352" y="3492870"/>
            <a:ext cx="7811294" cy="28559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625" b="1" i="0" spc="81" baseline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29806921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Photo"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EE83B1-42EA-654B-BBCD-11F1CD61838B}"/>
              </a:ext>
            </a:extLst>
          </p:cNvPr>
          <p:cNvSpPr/>
          <p:nvPr userDrawn="1"/>
        </p:nvSpPr>
        <p:spPr>
          <a:xfrm>
            <a:off x="0" y="2"/>
            <a:ext cx="10145644" cy="7005711"/>
          </a:xfrm>
          <a:prstGeom prst="rect">
            <a:avLst/>
          </a:prstGeom>
          <a:solidFill>
            <a:srgbClr val="D0B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F40F6-CCBC-654D-82C3-C04CE81D951C}"/>
              </a:ext>
            </a:extLst>
          </p:cNvPr>
          <p:cNvSpPr/>
          <p:nvPr userDrawn="1"/>
        </p:nvSpPr>
        <p:spPr>
          <a:xfrm>
            <a:off x="647572" y="778478"/>
            <a:ext cx="8610858" cy="5301049"/>
          </a:xfrm>
          <a:prstGeom prst="rect">
            <a:avLst/>
          </a:prstGeom>
          <a:solidFill>
            <a:schemeClr val="bg1"/>
          </a:solidFill>
          <a:ln w="152400">
            <a:solidFill>
              <a:srgbClr val="D0B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97698-B4F2-3447-89F0-19E793851331}"/>
              </a:ext>
            </a:extLst>
          </p:cNvPr>
          <p:cNvSpPr txBox="1"/>
          <p:nvPr userDrawn="1"/>
        </p:nvSpPr>
        <p:spPr>
          <a:xfrm>
            <a:off x="963826" y="1037969"/>
            <a:ext cx="823269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5">
                <a:solidFill>
                  <a:srgbClr val="D0B36E"/>
                </a:solidFill>
                <a:latin typeface="Poppins" pitchFamily="2" charset="77"/>
                <a:cs typeface="Poppins" pitchFamily="2" charset="77"/>
              </a:rPr>
              <a:t>“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F7E66-9049-2E4E-A8D9-64DAC26BF2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352" y="1918696"/>
            <a:ext cx="7811294" cy="14794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/>
              <a:t>Quote that is a perfect match for this section and isn’t too long so people can remember it.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986BC4C-CF88-CF4D-8855-1511BB4214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7352" y="3492870"/>
            <a:ext cx="7811294" cy="28559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625" b="1" i="0" spc="81" baseline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21281210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Photo"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797698-B4F2-3447-89F0-19E793851331}"/>
              </a:ext>
            </a:extLst>
          </p:cNvPr>
          <p:cNvSpPr txBox="1"/>
          <p:nvPr userDrawn="1"/>
        </p:nvSpPr>
        <p:spPr>
          <a:xfrm>
            <a:off x="463313" y="720335"/>
            <a:ext cx="823269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5">
                <a:solidFill>
                  <a:srgbClr val="D0B36E"/>
                </a:solidFill>
                <a:latin typeface="Poppins" pitchFamily="2" charset="77"/>
                <a:cs typeface="Poppins" pitchFamily="2" charset="77"/>
              </a:rPr>
              <a:t>“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F7E66-9049-2E4E-A8D9-64DAC26BF2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838" y="1601062"/>
            <a:ext cx="2698680" cy="14794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95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Quote that is a perfect match for this section and isn’t too long so people can remember it.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986BC4C-CF88-CF4D-8855-1511BB4214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838" y="3818401"/>
            <a:ext cx="2698680" cy="28559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463" b="1" i="0" spc="81" baseline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DEA7F4-6D99-484D-87A8-01BC193B904A}"/>
              </a:ext>
            </a:extLst>
          </p:cNvPr>
          <p:cNvSpPr txBox="1"/>
          <p:nvPr userDrawn="1"/>
        </p:nvSpPr>
        <p:spPr>
          <a:xfrm>
            <a:off x="3497678" y="720335"/>
            <a:ext cx="823269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5">
                <a:solidFill>
                  <a:srgbClr val="D0B36E"/>
                </a:solidFill>
                <a:latin typeface="Poppins" pitchFamily="2" charset="77"/>
                <a:cs typeface="Poppins" pitchFamily="2" charset="77"/>
              </a:rPr>
              <a:t>“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A59CB49-493A-A841-B043-2FC0E06CFC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1203" y="1601062"/>
            <a:ext cx="2698680" cy="14794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95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Quote that is a perfect match for this section and isn’t too long so people can remember it.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7A800F0-1E73-3947-BBD3-E6E3DFF4DB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203" y="3818401"/>
            <a:ext cx="2698680" cy="28559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463" b="1" i="0" spc="81" baseline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566B0F-7F01-3C46-8843-A5F6A67966A4}"/>
              </a:ext>
            </a:extLst>
          </p:cNvPr>
          <p:cNvSpPr txBox="1"/>
          <p:nvPr userDrawn="1"/>
        </p:nvSpPr>
        <p:spPr>
          <a:xfrm>
            <a:off x="6532042" y="720335"/>
            <a:ext cx="823269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5">
                <a:solidFill>
                  <a:srgbClr val="D0B36E"/>
                </a:solidFill>
                <a:latin typeface="Poppins" pitchFamily="2" charset="77"/>
                <a:cs typeface="Poppins" pitchFamily="2" charset="77"/>
              </a:rPr>
              <a:t>“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5EFE287-2DF3-684A-A187-9C93A015DD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5567" y="1601062"/>
            <a:ext cx="2698680" cy="14794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95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Quote that is a perfect match for this section and isn’t too long so people can remember it.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816548E-1B0B-F54B-A9A7-60F8B9FF86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5567" y="3818401"/>
            <a:ext cx="2698680" cy="28559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463" b="1" i="0" spc="81" baseline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39074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 userDrawn="1"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DE137D-5AD5-CB4D-B8DA-EB62766290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</p:spTree>
    <p:extLst>
      <p:ext uri="{BB962C8B-B14F-4D97-AF65-F5344CB8AC3E}">
        <p14:creationId xmlns:p14="http://schemas.microsoft.com/office/powerpoint/2010/main" val="38547047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03F6-E015-0F44-91C2-5FF9ABE61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10344"/>
            <a:ext cx="9906000" cy="57476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5BAECB7-F4C0-8048-94E6-9CBD590EA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906000" cy="11103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1755"/>
              </a:lnSpc>
              <a:spcBef>
                <a:spcPts val="813"/>
              </a:spcBef>
              <a:buNone/>
              <a:defRPr sz="1463" b="1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The caption for this photo is best sitting above the image so everyone can see it.</a:t>
            </a:r>
          </a:p>
        </p:txBody>
      </p:sp>
    </p:spTree>
    <p:extLst>
      <p:ext uri="{BB962C8B-B14F-4D97-AF65-F5344CB8AC3E}">
        <p14:creationId xmlns:p14="http://schemas.microsoft.com/office/powerpoint/2010/main" val="30688213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03F6-E015-0F44-91C2-5FF9ABE61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7068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6AE5B88-55C8-0348-8E5D-751F99BA3A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70690" y="0"/>
            <a:ext cx="4935311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415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6357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3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239A57DB-3164-9845-870C-C70A476C06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6289" y="6342616"/>
            <a:ext cx="838674" cy="3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79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3094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 – 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5358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33BA35-2845-CE46-84DC-E81FAC8F6B09}"/>
              </a:ext>
            </a:extLst>
          </p:cNvPr>
          <p:cNvSpPr/>
          <p:nvPr userDrawn="1"/>
        </p:nvSpPr>
        <p:spPr>
          <a:xfrm>
            <a:off x="307164" y="490541"/>
            <a:ext cx="9238422" cy="1682819"/>
          </a:xfrm>
          <a:prstGeom prst="rect">
            <a:avLst/>
          </a:prstGeom>
          <a:noFill/>
          <a:ln w="63500">
            <a:solidFill>
              <a:srgbClr val="4E5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4B305-D361-CC46-B236-448F8F9A66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940" y="331615"/>
            <a:ext cx="2799745" cy="423862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25" b="1">
                <a:solidFill>
                  <a:srgbClr val="4E5C7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YOUR TURN ⏱ 20 MINUTES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68E6A80-9957-9443-86D4-2EA5617282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250" y="1073841"/>
            <a:ext cx="6261350" cy="423862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44" b="1">
                <a:solidFill>
                  <a:schemeClr val="bg2">
                    <a:lumMod val="25000"/>
                  </a:schemeClr>
                </a:solidFill>
                <a:latin typeface="Dosis" panose="02010503020202060003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A short instruction that is easy to follow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E89204A-121B-084D-A291-98FED6886C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97306" y="669822"/>
            <a:ext cx="1743869" cy="1231900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</a:lstStyle>
          <a:p>
            <a:r>
              <a:rPr lang="en-US"/>
              <a:t>Remind them what it looks like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C9C6A8C-BB67-F642-9D8D-64762D408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163" y="2849634"/>
            <a:ext cx="9238422" cy="2464489"/>
          </a:xfrm>
          <a:solidFill>
            <a:schemeClr val="bg1"/>
          </a:solidFill>
        </p:spPr>
        <p:txBody>
          <a:bodyPr anchor="t">
            <a:noAutofit/>
          </a:bodyPr>
          <a:lstStyle>
            <a:lvl1pPr marL="371484" indent="-371484" algn="l">
              <a:buFont typeface="Arial" panose="020B0604020202020204" pitchFamily="34" charset="0"/>
              <a:buChar char="•"/>
              <a:defRPr sz="2113" b="1">
                <a:solidFill>
                  <a:schemeClr val="bg2">
                    <a:lumMod val="25000"/>
                  </a:schemeClr>
                </a:solidFill>
                <a:latin typeface="Dosis" panose="02010503020202060003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More detailed instructions you need to share</a:t>
            </a:r>
          </a:p>
          <a:p>
            <a:pPr lvl="0"/>
            <a:r>
              <a:rPr lang="en-US"/>
              <a:t>Step two</a:t>
            </a:r>
          </a:p>
          <a:p>
            <a:pPr lvl="0"/>
            <a:r>
              <a:rPr lang="en-US"/>
              <a:t>Something else important to remember</a:t>
            </a:r>
          </a:p>
        </p:txBody>
      </p:sp>
    </p:spTree>
    <p:extLst>
      <p:ext uri="{BB962C8B-B14F-4D97-AF65-F5344CB8AC3E}">
        <p14:creationId xmlns:p14="http://schemas.microsoft.com/office/powerpoint/2010/main" val="22099084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ol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8AAD20-A889-C04A-A878-75C4FD24C4E0}"/>
              </a:ext>
            </a:extLst>
          </p:cNvPr>
          <p:cNvSpPr/>
          <p:nvPr userDrawn="1"/>
        </p:nvSpPr>
        <p:spPr>
          <a:xfrm>
            <a:off x="1" y="0"/>
            <a:ext cx="5039139" cy="6858000"/>
          </a:xfrm>
          <a:prstGeom prst="rect">
            <a:avLst/>
          </a:prstGeom>
          <a:solidFill>
            <a:srgbClr val="4E5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03F6-E015-0F44-91C2-5FF9ABE61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9140" y="0"/>
            <a:ext cx="4866862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A898-33AD-2C42-B823-C8C866032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261" y="2030241"/>
            <a:ext cx="4231648" cy="567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50" b="1">
                <a:solidFill>
                  <a:schemeClr val="bg1"/>
                </a:solidFill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Tool Name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261" y="2902227"/>
            <a:ext cx="4231649" cy="250466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88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describing this tool.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2725D4D-D4C0-DD47-AF25-8DBD379E0B48}"/>
              </a:ext>
            </a:extLst>
          </p:cNvPr>
          <p:cNvSpPr/>
          <p:nvPr userDrawn="1"/>
        </p:nvSpPr>
        <p:spPr>
          <a:xfrm>
            <a:off x="355260" y="811498"/>
            <a:ext cx="743014" cy="9144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5570D60-506D-8D4F-A57B-1A675BBB0A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261" y="5711153"/>
            <a:ext cx="4231649" cy="66314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TYPE OF METHOD</a:t>
            </a:r>
          </a:p>
        </p:txBody>
      </p:sp>
    </p:spTree>
    <p:extLst>
      <p:ext uri="{BB962C8B-B14F-4D97-AF65-F5344CB8AC3E}">
        <p14:creationId xmlns:p14="http://schemas.microsoft.com/office/powerpoint/2010/main" val="23067138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ol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8AAD20-A889-C04A-A878-75C4FD24C4E0}"/>
              </a:ext>
            </a:extLst>
          </p:cNvPr>
          <p:cNvSpPr/>
          <p:nvPr userDrawn="1"/>
        </p:nvSpPr>
        <p:spPr>
          <a:xfrm>
            <a:off x="1" y="0"/>
            <a:ext cx="5039139" cy="6858000"/>
          </a:xfrm>
          <a:prstGeom prst="rect">
            <a:avLst/>
          </a:prstGeom>
          <a:solidFill>
            <a:srgbClr val="4E5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03F6-E015-0F44-91C2-5FF9ABE61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9140" y="0"/>
            <a:ext cx="4866862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261" y="669075"/>
            <a:ext cx="4231649" cy="521877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88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describing this tool.</a:t>
            </a:r>
          </a:p>
        </p:txBody>
      </p:sp>
    </p:spTree>
    <p:extLst>
      <p:ext uri="{BB962C8B-B14F-4D97-AF65-F5344CB8AC3E}">
        <p14:creationId xmlns:p14="http://schemas.microsoft.com/office/powerpoint/2010/main" val="339772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860E0-BE40-FD44-9A5C-BE991A83E9DF}"/>
              </a:ext>
            </a:extLst>
          </p:cNvPr>
          <p:cNvSpPr/>
          <p:nvPr userDrawn="1"/>
        </p:nvSpPr>
        <p:spPr>
          <a:xfrm>
            <a:off x="0" y="0"/>
            <a:ext cx="9906000" cy="15834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A3160-606C-914E-B935-20DF3DDA9B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</p:spTree>
    <p:extLst>
      <p:ext uri="{BB962C8B-B14F-4D97-AF65-F5344CB8AC3E}">
        <p14:creationId xmlns:p14="http://schemas.microsoft.com/office/powerpoint/2010/main" val="6579991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header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0B82A9A-FA90-C14B-B728-3708E007B9D6}"/>
              </a:ext>
            </a:extLst>
          </p:cNvPr>
          <p:cNvSpPr txBox="1"/>
          <p:nvPr userDrawn="1"/>
        </p:nvSpPr>
        <p:spPr>
          <a:xfrm>
            <a:off x="559261" y="307379"/>
            <a:ext cx="50330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spc="41">
                <a:solidFill>
                  <a:srgbClr val="4E5C77"/>
                </a:solidFill>
                <a:latin typeface="Poppins" pitchFamily="2" charset="77"/>
                <a:cs typeface="Poppins" pitchFamily="2" charset="77"/>
              </a:rPr>
              <a:t>KNOWLEDGE – Scaffold and try ideas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30863F-7CF5-114B-AA49-85FF233A7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324" y="281354"/>
            <a:ext cx="268678" cy="3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50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F05BF1F-0D2C-E84E-9D0B-3E97E1288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9" y="1047924"/>
            <a:ext cx="9320779" cy="567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50" b="1">
                <a:solidFill>
                  <a:srgbClr val="4E5C77"/>
                </a:solidFill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10B921-E6BF-C74C-A3BB-953AB8C4B0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59" y="2150814"/>
            <a:ext cx="9320779" cy="3983289"/>
          </a:xfrm>
          <a:prstGeom prst="rect">
            <a:avLst/>
          </a:prstGeom>
        </p:spPr>
        <p:txBody>
          <a:bodyPr>
            <a:noAutofit/>
          </a:bodyPr>
          <a:lstStyle>
            <a:lvl1pPr marL="232178" marR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162A2-B07C-8943-B1E6-CE7A550CE814}"/>
              </a:ext>
            </a:extLst>
          </p:cNvPr>
          <p:cNvSpPr txBox="1"/>
          <p:nvPr userDrawn="1"/>
        </p:nvSpPr>
        <p:spPr>
          <a:xfrm>
            <a:off x="559261" y="307379"/>
            <a:ext cx="50330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spc="41">
                <a:solidFill>
                  <a:srgbClr val="4E5C77"/>
                </a:solidFill>
                <a:latin typeface="Poppins" pitchFamily="2" charset="77"/>
                <a:cs typeface="Poppins" pitchFamily="2" charset="77"/>
              </a:rPr>
              <a:t>KNOWLEDGE – Scaffold and try ideas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F87AAB-86C6-384F-AD50-700A05DD3D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324" y="281354"/>
            <a:ext cx="268678" cy="3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37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half" idx="13"/>
          </p:nvPr>
        </p:nvSpPr>
        <p:spPr>
          <a:xfrm>
            <a:off x="5348681" y="476253"/>
            <a:ext cx="3869532" cy="57340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Title Text"/>
          <p:cNvSpPr>
            <a:spLocks noGrp="1"/>
          </p:cNvSpPr>
          <p:nvPr>
            <p:ph type="title"/>
          </p:nvPr>
        </p:nvSpPr>
        <p:spPr>
          <a:xfrm>
            <a:off x="670720" y="476251"/>
            <a:ext cx="4153298" cy="2774951"/>
          </a:xfrm>
          <a:prstGeom prst="rect">
            <a:avLst/>
          </a:prstGeom>
        </p:spPr>
        <p:txBody>
          <a:bodyPr anchor="b"/>
          <a:lstStyle>
            <a:lvl1pPr algn="ctr">
              <a:defRPr sz="3413" b="1">
                <a:solidFill>
                  <a:schemeClr val="tx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70720" y="3263903"/>
            <a:ext cx="4153298" cy="28638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1pPr>
            <a:lvl2pPr marL="0" indent="139306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2pPr>
            <a:lvl3pPr marL="0" indent="278613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3pPr>
            <a:lvl4pPr marL="0" indent="417919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4pPr>
            <a:lvl5pPr marL="0" indent="557227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©Christi Zuber 2017  //  Aspen Labs"/>
          <p:cNvSpPr/>
          <p:nvPr userDrawn="1"/>
        </p:nvSpPr>
        <p:spPr>
          <a:xfrm>
            <a:off x="8117606" y="6587005"/>
            <a:ext cx="1671934" cy="1635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638" tIns="20638" rIns="20638" bIns="20638" anchor="ctr">
            <a:spAutoFit/>
          </a:bodyPr>
          <a:lstStyle>
            <a:lvl1pPr algn="r">
              <a:defRPr sz="11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335368" hangingPunct="0"/>
            <a:r>
              <a:rPr sz="792" kern="0">
                <a:latin typeface="Open Sans Condensed Light" charset="0"/>
                <a:ea typeface="Open Sans Condensed Light" charset="0"/>
                <a:cs typeface="Open Sans Condensed Light" charset="0"/>
              </a:rPr>
              <a:t>©</a:t>
            </a:r>
            <a:r>
              <a:rPr lang="en-US" sz="792" kern="0">
                <a:latin typeface="Open Sans Condensed Light" charset="0"/>
                <a:ea typeface="Open Sans Condensed Light" charset="0"/>
                <a:cs typeface="Open Sans Condensed Light" charset="0"/>
              </a:rPr>
              <a:t> </a:t>
            </a:r>
            <a:r>
              <a:rPr sz="792" kern="0">
                <a:latin typeface="Open Sans Condensed Light" charset="0"/>
                <a:ea typeface="Open Sans Condensed Light" charset="0"/>
                <a:cs typeface="Open Sans Condensed Light" charset="0"/>
              </a:rPr>
              <a:t>Christi Zuber 201</a:t>
            </a:r>
            <a:r>
              <a:rPr lang="en-US" sz="792" kern="0">
                <a:latin typeface="Open Sans Condensed Light" charset="0"/>
                <a:ea typeface="Open Sans Condensed Light" charset="0"/>
                <a:cs typeface="Open Sans Condensed Light" charset="0"/>
              </a:rPr>
              <a:t>8</a:t>
            </a:r>
            <a:r>
              <a:rPr sz="792" kern="0">
                <a:latin typeface="Open Sans Condensed Light" charset="0"/>
                <a:ea typeface="Open Sans Condensed Light" charset="0"/>
                <a:cs typeface="Open Sans Condensed Light" charset="0"/>
              </a:rPr>
              <a:t>  //  Aspen Labs</a:t>
            </a:r>
          </a:p>
        </p:txBody>
      </p:sp>
    </p:spTree>
    <p:extLst>
      <p:ext uri="{BB962C8B-B14F-4D97-AF65-F5344CB8AC3E}">
        <p14:creationId xmlns:p14="http://schemas.microsoft.com/office/powerpoint/2010/main" val="9159487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©Christi Zuber 2017  //  Aspen Labs"/>
          <p:cNvSpPr/>
          <p:nvPr/>
        </p:nvSpPr>
        <p:spPr>
          <a:xfrm>
            <a:off x="8521812" y="6616277"/>
            <a:ext cx="1288815" cy="1447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638" tIns="20638" rIns="20638" bIns="20638" anchor="ctr">
            <a:spAutoFit/>
          </a:bodyPr>
          <a:lstStyle>
            <a:lvl1pPr algn="r">
              <a:defRPr sz="11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70"/>
              <a:t>©Christi Zuber 2017  //  Aspen Labs</a:t>
            </a:r>
          </a:p>
        </p:txBody>
      </p:sp>
      <p:sp>
        <p:nvSpPr>
          <p:cNvPr id="8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30526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63433" tIns="31717" rIns="63433" bIns="31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0026" y="6356355"/>
            <a:ext cx="2311400" cy="365126"/>
          </a:xfrm>
          <a:prstGeom prst="rect">
            <a:avLst/>
          </a:prstGeom>
        </p:spPr>
        <p:txBody>
          <a:bodyPr lIns="63433" tIns="31717" rIns="63433" bIns="31717"/>
          <a:lstStyle/>
          <a:p>
            <a:pPr defTabSz="363654"/>
            <a:fld id="{36043C76-5E7F-8F44-AA90-F69548D6D983}" type="datetime1">
              <a:rPr lang="en-US" sz="1434" smtClean="0">
                <a:solidFill>
                  <a:prstClr val="black"/>
                </a:solidFill>
              </a:rPr>
              <a:pPr defTabSz="363654"/>
              <a:t>4/19/2022</a:t>
            </a:fld>
            <a:endParaRPr lang="en-US" sz="1434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6"/>
          </a:xfrm>
          <a:prstGeom prst="rect">
            <a:avLst/>
          </a:prstGeom>
        </p:spPr>
        <p:txBody>
          <a:bodyPr lIns="63433" tIns="31717" rIns="63433" bIns="31717"/>
          <a:lstStyle/>
          <a:p>
            <a:pPr defTabSz="363654"/>
            <a:endParaRPr lang="en-US" sz="1434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AB32-2983-A341-A0EC-02E82437B4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312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 txBox="1">
            <a:spLocks/>
          </p:cNvSpPr>
          <p:nvPr userDrawn="1"/>
        </p:nvSpPr>
        <p:spPr>
          <a:xfrm>
            <a:off x="6191252" y="6356357"/>
            <a:ext cx="338627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defTabSz="912813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56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813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© 2012 Kaiser Permanente   /  </a:t>
            </a:r>
            <a:fld id="{C23BC82E-51D6-B14D-814D-ABE5BDD0A92E}" type="slidenum">
              <a:rPr lang="en-US" sz="813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pPr>
                <a:defRPr/>
              </a:pPr>
              <a:t>‹#›</a:t>
            </a:fld>
            <a:endParaRPr lang="en-US" sz="813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8758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vider/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786F00B-884B-7C49-A380-D993ACDDC043}"/>
              </a:ext>
            </a:extLst>
          </p:cNvPr>
          <p:cNvSpPr/>
          <p:nvPr userDrawn="1"/>
        </p:nvSpPr>
        <p:spPr>
          <a:xfrm>
            <a:off x="4095285" y="-267629"/>
            <a:ext cx="5979842" cy="7337502"/>
          </a:xfrm>
          <a:custGeom>
            <a:avLst/>
            <a:gdLst>
              <a:gd name="connsiteX0" fmla="*/ 0 w 7359805"/>
              <a:gd name="connsiteY0" fmla="*/ 7225990 h 7337502"/>
              <a:gd name="connsiteX1" fmla="*/ 1784195 w 7359805"/>
              <a:gd name="connsiteY1" fmla="*/ 0 h 7337502"/>
              <a:gd name="connsiteX2" fmla="*/ 7359805 w 7359805"/>
              <a:gd name="connsiteY2" fmla="*/ 44605 h 7337502"/>
              <a:gd name="connsiteX3" fmla="*/ 7292898 w 7359805"/>
              <a:gd name="connsiteY3" fmla="*/ 4795024 h 7337502"/>
              <a:gd name="connsiteX4" fmla="*/ 4906537 w 7359805"/>
              <a:gd name="connsiteY4" fmla="*/ 7337502 h 7337502"/>
              <a:gd name="connsiteX5" fmla="*/ 0 w 7359805"/>
              <a:gd name="connsiteY5" fmla="*/ 7225990 h 733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9805" h="7337502">
                <a:moveTo>
                  <a:pt x="0" y="7225990"/>
                </a:moveTo>
                <a:lnTo>
                  <a:pt x="1784195" y="0"/>
                </a:lnTo>
                <a:lnTo>
                  <a:pt x="7359805" y="44605"/>
                </a:lnTo>
                <a:lnTo>
                  <a:pt x="7292898" y="4795024"/>
                </a:lnTo>
                <a:lnTo>
                  <a:pt x="4906537" y="7337502"/>
                </a:lnTo>
                <a:lnTo>
                  <a:pt x="0" y="7225990"/>
                </a:lnTo>
                <a:close/>
              </a:path>
            </a:pathLst>
          </a:custGeom>
          <a:solidFill>
            <a:schemeClr val="accent3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E8DAB70-0AE4-434D-84EC-BECBF22B8C6D}"/>
              </a:ext>
            </a:extLst>
          </p:cNvPr>
          <p:cNvSpPr/>
          <p:nvPr userDrawn="1"/>
        </p:nvSpPr>
        <p:spPr>
          <a:xfrm>
            <a:off x="-144966" y="-267629"/>
            <a:ext cx="7520104" cy="7627434"/>
          </a:xfrm>
          <a:custGeom>
            <a:avLst/>
            <a:gdLst>
              <a:gd name="connsiteX0" fmla="*/ 1204332 w 9255513"/>
              <a:gd name="connsiteY0" fmla="*/ 7627434 h 7627434"/>
              <a:gd name="connsiteX1" fmla="*/ 2787805 w 9255513"/>
              <a:gd name="connsiteY1" fmla="*/ 6445405 h 7627434"/>
              <a:gd name="connsiteX2" fmla="*/ 5531005 w 9255513"/>
              <a:gd name="connsiteY2" fmla="*/ 7315200 h 7627434"/>
              <a:gd name="connsiteX3" fmla="*/ 9255513 w 9255513"/>
              <a:gd name="connsiteY3" fmla="*/ 7292897 h 7627434"/>
              <a:gd name="connsiteX4" fmla="*/ 7828157 w 9255513"/>
              <a:gd name="connsiteY4" fmla="*/ 0 h 7627434"/>
              <a:gd name="connsiteX5" fmla="*/ 0 w 9255513"/>
              <a:gd name="connsiteY5" fmla="*/ 89209 h 7627434"/>
              <a:gd name="connsiteX6" fmla="*/ 66908 w 9255513"/>
              <a:gd name="connsiteY6" fmla="*/ 7315200 h 7627434"/>
              <a:gd name="connsiteX7" fmla="*/ 1204332 w 9255513"/>
              <a:gd name="connsiteY7" fmla="*/ 7627434 h 762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5513" h="7627434">
                <a:moveTo>
                  <a:pt x="1204332" y="7627434"/>
                </a:moveTo>
                <a:lnTo>
                  <a:pt x="2787805" y="6445405"/>
                </a:lnTo>
                <a:lnTo>
                  <a:pt x="5531005" y="7315200"/>
                </a:lnTo>
                <a:lnTo>
                  <a:pt x="9255513" y="7292897"/>
                </a:lnTo>
                <a:lnTo>
                  <a:pt x="7828157" y="0"/>
                </a:lnTo>
                <a:lnTo>
                  <a:pt x="0" y="89209"/>
                </a:lnTo>
                <a:lnTo>
                  <a:pt x="66908" y="7315200"/>
                </a:lnTo>
                <a:lnTo>
                  <a:pt x="1204332" y="7627434"/>
                </a:lnTo>
                <a:close/>
              </a:path>
            </a:pathLst>
          </a:cu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923DB-A4C4-904F-901F-0892C6CF6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4A9FD-F55D-5C4A-8779-04B41E4E8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" b="0" i="0">
                <a:solidFill>
                  <a:schemeClr val="bg1"/>
                </a:solidFill>
                <a:latin typeface="+mn-lt"/>
                <a:cs typeface="Gill Sans" panose="020B0502020104020203" pitchFamily="34" charset="-79"/>
              </a:defRPr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BF96E-5DA7-9043-9F67-22FDC2CB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8" y="6356353"/>
            <a:ext cx="33432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2019 Aspen Labs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F7CB2-D762-DF4A-A9C6-79239869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D04D4BE-EE8A-3244-AB28-D4FD4C0538E1}"/>
              </a:ext>
            </a:extLst>
          </p:cNvPr>
          <p:cNvSpPr/>
          <p:nvPr userDrawn="1"/>
        </p:nvSpPr>
        <p:spPr>
          <a:xfrm>
            <a:off x="7773794" y="-401444"/>
            <a:ext cx="2373816" cy="6846849"/>
          </a:xfrm>
          <a:custGeom>
            <a:avLst/>
            <a:gdLst>
              <a:gd name="connsiteX0" fmla="*/ 0 w 2921620"/>
              <a:gd name="connsiteY0" fmla="*/ 66907 h 6846849"/>
              <a:gd name="connsiteX1" fmla="*/ 1494264 w 2921620"/>
              <a:gd name="connsiteY1" fmla="*/ 6333893 h 6846849"/>
              <a:gd name="connsiteX2" fmla="*/ 2832410 w 2921620"/>
              <a:gd name="connsiteY2" fmla="*/ 6846849 h 6846849"/>
              <a:gd name="connsiteX3" fmla="*/ 2921620 w 2921620"/>
              <a:gd name="connsiteY3" fmla="*/ 0 h 6846849"/>
              <a:gd name="connsiteX4" fmla="*/ 0 w 2921620"/>
              <a:gd name="connsiteY4" fmla="*/ 66907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1620" h="6846849">
                <a:moveTo>
                  <a:pt x="0" y="66907"/>
                </a:moveTo>
                <a:lnTo>
                  <a:pt x="1494264" y="6333893"/>
                </a:lnTo>
                <a:lnTo>
                  <a:pt x="2832410" y="6846849"/>
                </a:lnTo>
                <a:lnTo>
                  <a:pt x="2921620" y="0"/>
                </a:lnTo>
                <a:lnTo>
                  <a:pt x="0" y="66907"/>
                </a:lnTo>
                <a:close/>
              </a:path>
            </a:pathLst>
          </a:custGeom>
          <a:solidFill>
            <a:schemeClr val="accent3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6222657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ext left pictur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2D2F-EA03-C746-8A08-AE890A23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anchor="ctr"/>
          <a:lstStyle>
            <a:lvl1pPr>
              <a:defRPr sz="3250" b="0" i="0">
                <a:solidFill>
                  <a:schemeClr val="tx1"/>
                </a:solidFill>
                <a:latin typeface="+mj-lt"/>
                <a:ea typeface="Helvetica Neue Medium" panose="02000503000000020004" pitchFamily="2" charset="0"/>
                <a:cs typeface="Gill Sans" panose="020B05020201040202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9322E-6AC8-5746-A8B8-669F5914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8" y="6356353"/>
            <a:ext cx="3343275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Gill Sans Light" panose="020B0302020104020203" pitchFamily="34" charset="-79"/>
                <a:ea typeface="Helvetica Neue Thin" panose="020B0403020202020204" pitchFamily="34" charset="0"/>
                <a:cs typeface="Gill Sans Light" panose="020B0302020104020203" pitchFamily="34" charset="-79"/>
              </a:defRPr>
            </a:lvl1pPr>
          </a:lstStyle>
          <a:p>
            <a:r>
              <a:rPr lang="en-US"/>
              <a:t>© 2019 Aspen Labs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D2254-1437-414D-8329-81F01F13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B519520-61E2-084A-8178-8515EED6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33432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Gill Sans" panose="020B0502020104020203" pitchFamily="34" charset="-79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F38B38-D582-924A-A244-82611C9B9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76515" y="1825625"/>
            <a:ext cx="5048448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A3F00A8A-BBF3-2D40-A539-CEF2E9E0E6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854688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2D2F-EA03-C746-8A08-AE890A23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8"/>
            <a:ext cx="7997970" cy="1325563"/>
          </a:xfrm>
          <a:prstGeom prst="rect">
            <a:avLst/>
          </a:prstGeom>
        </p:spPr>
        <p:txBody>
          <a:bodyPr anchor="ctr"/>
          <a:lstStyle>
            <a:lvl1pPr>
              <a:defRPr sz="3250" b="0" i="0">
                <a:solidFill>
                  <a:schemeClr val="tx1"/>
                </a:solidFill>
                <a:latin typeface="+mj-lt"/>
                <a:ea typeface="Helvetica Neue Medium" panose="02000503000000020004" pitchFamily="2" charset="0"/>
                <a:cs typeface="Gill Sans" panose="020B05020201040202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D2254-1437-414D-8329-81F01F13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3"/>
            <a:ext cx="2228850" cy="365125"/>
          </a:xfrm>
        </p:spPr>
        <p:txBody>
          <a:bodyPr/>
          <a:lstStyle>
            <a:lvl1pPr>
              <a:defRPr b="0" i="0"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B519520-61E2-084A-8178-8515EED632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Gill Sans" panose="020B0502020104020203" pitchFamily="34" charset="-79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DBAD69B-A6EF-6643-9A1F-4EF5F4F5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038" y="6356353"/>
            <a:ext cx="3343275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Gill Sans Light" panose="020B0302020104020203" pitchFamily="34" charset="-79"/>
                <a:ea typeface="Helvetica Neue Thin" panose="020B0403020202020204" pitchFamily="34" charset="0"/>
                <a:cs typeface="Gill Sans Light" panose="020B0302020104020203" pitchFamily="34" charset="-79"/>
              </a:defRPr>
            </a:lvl1pPr>
          </a:lstStyle>
          <a:p>
            <a:r>
              <a:rPr lang="en-US"/>
              <a:t>© 2019 Aspen Labs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568332A-A69C-904F-A3F9-8680A272F3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endParaRPr lang="en-US" sz="13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4D4F6E-89E4-6A4B-968E-F1950A24DF2C}"/>
              </a:ext>
            </a:extLst>
          </p:cNvPr>
          <p:cNvGrpSpPr/>
          <p:nvPr userDrawn="1"/>
        </p:nvGrpSpPr>
        <p:grpSpPr>
          <a:xfrm>
            <a:off x="7651013" y="-1662008"/>
            <a:ext cx="5228877" cy="9137804"/>
            <a:chOff x="9416629" y="-1662008"/>
            <a:chExt cx="6435541" cy="91378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182773-D60D-3045-BFEA-1C221947E23A}"/>
                </a:ext>
              </a:extLst>
            </p:cNvPr>
            <p:cNvGrpSpPr/>
            <p:nvPr userDrawn="1"/>
          </p:nvGrpSpPr>
          <p:grpSpPr>
            <a:xfrm rot="11603271">
              <a:off x="9416629" y="-1662008"/>
              <a:ext cx="6435541" cy="9137804"/>
              <a:chOff x="-2747959" y="-679940"/>
              <a:chExt cx="6435541" cy="91378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F6799EC-A241-F747-B721-2D81C91E6E7E}"/>
                  </a:ext>
                </a:extLst>
              </p:cNvPr>
              <p:cNvSpPr/>
              <p:nvPr userDrawn="1"/>
            </p:nvSpPr>
            <p:spPr>
              <a:xfrm rot="20860189">
                <a:off x="-992483" y="-679940"/>
                <a:ext cx="2047007" cy="2244808"/>
              </a:xfrm>
              <a:prstGeom prst="rect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A7E3E5A-A181-F640-9BEA-B10FB6762395}"/>
                  </a:ext>
                </a:extLst>
              </p:cNvPr>
              <p:cNvSpPr/>
              <p:nvPr userDrawn="1"/>
            </p:nvSpPr>
            <p:spPr>
              <a:xfrm rot="393424">
                <a:off x="-1326803" y="1172122"/>
                <a:ext cx="2506304" cy="1772595"/>
              </a:xfrm>
              <a:prstGeom prst="rect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E7DCC25-528D-3241-B709-CCA7954217F6}"/>
                  </a:ext>
                </a:extLst>
              </p:cNvPr>
              <p:cNvSpPr/>
              <p:nvPr userDrawn="1"/>
            </p:nvSpPr>
            <p:spPr>
              <a:xfrm rot="629228">
                <a:off x="-2247319" y="2770097"/>
                <a:ext cx="3057499" cy="3092928"/>
              </a:xfrm>
              <a:prstGeom prst="rect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1278F48-1D12-134B-8A06-CE517F761D27}"/>
                  </a:ext>
                </a:extLst>
              </p:cNvPr>
              <p:cNvSpPr/>
              <p:nvPr userDrawn="1"/>
            </p:nvSpPr>
            <p:spPr>
              <a:xfrm rot="19517406">
                <a:off x="-1482823" y="3866550"/>
                <a:ext cx="3844425" cy="3397083"/>
              </a:xfrm>
              <a:prstGeom prst="rect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1785593-F2AA-A54E-B356-7AB559543C0E}"/>
                  </a:ext>
                </a:extLst>
              </p:cNvPr>
              <p:cNvSpPr/>
              <p:nvPr userDrawn="1"/>
            </p:nvSpPr>
            <p:spPr>
              <a:xfrm rot="15875464">
                <a:off x="180769" y="5531998"/>
                <a:ext cx="2454648" cy="3397083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445E3D7-C5AA-AD4C-B802-52D13DEAC488}"/>
                  </a:ext>
                </a:extLst>
              </p:cNvPr>
              <p:cNvSpPr/>
              <p:nvPr userDrawn="1"/>
            </p:nvSpPr>
            <p:spPr>
              <a:xfrm rot="12372435">
                <a:off x="2327655" y="6010799"/>
                <a:ext cx="1359927" cy="2331544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44676AB-DE35-874F-BD42-B935762123C7}"/>
                  </a:ext>
                </a:extLst>
              </p:cNvPr>
              <p:cNvSpPr/>
              <p:nvPr userDrawn="1"/>
            </p:nvSpPr>
            <p:spPr>
              <a:xfrm rot="18945652">
                <a:off x="-2747959" y="-4123"/>
                <a:ext cx="3494276" cy="2995955"/>
              </a:xfrm>
              <a:prstGeom prst="rect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155B553-F6A3-0548-96EF-A41E5DCE9E8E}"/>
                </a:ext>
              </a:extLst>
            </p:cNvPr>
            <p:cNvSpPr/>
            <p:nvPr userDrawn="1"/>
          </p:nvSpPr>
          <p:spPr>
            <a:xfrm rot="13597590">
              <a:off x="11639216" y="-1869023"/>
              <a:ext cx="3139513" cy="4094340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C037954-15D0-B847-94F5-6801DDDD29BC}"/>
                </a:ext>
              </a:extLst>
            </p:cNvPr>
            <p:cNvSpPr/>
            <p:nvPr userDrawn="1"/>
          </p:nvSpPr>
          <p:spPr>
            <a:xfrm rot="7889284">
              <a:off x="11774803" y="3387062"/>
              <a:ext cx="3494276" cy="299595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28417841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ine"/>
          <p:cNvSpPr>
            <a:spLocks noGrp="1"/>
          </p:cNvSpPr>
          <p:nvPr>
            <p:ph type="body" sz="quarter" idx="13"/>
          </p:nvPr>
        </p:nvSpPr>
        <p:spPr>
          <a:xfrm>
            <a:off x="1547814" y="1690691"/>
            <a:ext cx="6810376" cy="3"/>
          </a:xfrm>
          <a:prstGeom prst="line">
            <a:avLst/>
          </a:prstGeom>
          <a:ln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lIns="38100" tIns="38100" rIns="38100" bIns="38100" anchor="ctr">
            <a:noAutofit/>
          </a:bodyPr>
          <a:lstStyle>
            <a:lvl1pPr marL="0" indent="0" defTabSz="371475">
              <a:spcBef>
                <a:spcPts val="0"/>
              </a:spcBef>
              <a:buSzTx/>
              <a:buFontTx/>
              <a:buNone/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SzTx/>
              <a:buFontTx/>
              <a:buNone/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5" name="Title Text"/>
          <p:cNvSpPr>
            <a:spLocks noGrp="1"/>
          </p:cNvSpPr>
          <p:nvPr>
            <p:ph type="title"/>
          </p:nvPr>
        </p:nvSpPr>
        <p:spPr>
          <a:xfrm>
            <a:off x="1547814" y="1238253"/>
            <a:ext cx="6810376" cy="381001"/>
          </a:xfrm>
          <a:prstGeom prst="rect">
            <a:avLst/>
          </a:prstGeom>
          <a:ln w="3175"/>
        </p:spPr>
        <p:txBody>
          <a:bodyPr lIns="38100" tIns="38100" rIns="38100" bIns="38100"/>
          <a:lstStyle>
            <a:lvl1pPr>
              <a:defRPr sz="2925"/>
            </a:lvl1pPr>
          </a:lstStyle>
          <a:p>
            <a:r>
              <a:t>Title Text</a:t>
            </a:r>
          </a:p>
        </p:txBody>
      </p:sp>
      <p:sp>
        <p:nvSpPr>
          <p:cNvPr id="146" name="SUBCULTURE"/>
          <p:cNvSpPr>
            <a:spLocks noGrp="1"/>
          </p:cNvSpPr>
          <p:nvPr>
            <p:ph type="body" sz="quarter" idx="14"/>
          </p:nvPr>
        </p:nvSpPr>
        <p:spPr>
          <a:xfrm>
            <a:off x="7507699" y="5499069"/>
            <a:ext cx="826464" cy="403288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defTabSz="297180">
              <a:spcBef>
                <a:spcPts val="0"/>
              </a:spcBef>
              <a:buSzTx/>
              <a:buFontTx/>
              <a:buNone/>
              <a:defRPr sz="2240" spc="291">
                <a:solidFill>
                  <a:srgbClr val="404040"/>
                </a:solidFill>
                <a:latin typeface="CooperHewitt-Light"/>
                <a:ea typeface="CooperHewitt-Light"/>
                <a:cs typeface="CooperHewitt-Light"/>
                <a:sym typeface="CooperHewitt-Light"/>
              </a:defRPr>
            </a:lvl1pPr>
          </a:lstStyle>
          <a:p>
            <a:pPr marL="0" indent="0" defTabSz="365760">
              <a:spcBef>
                <a:spcPts val="0"/>
              </a:spcBef>
              <a:buSzTx/>
              <a:buFontTx/>
              <a:buNone/>
              <a:defRPr sz="2240" spc="291">
                <a:solidFill>
                  <a:srgbClr val="BFBFBF"/>
                </a:solidFill>
                <a:latin typeface="CooperHewitt-Light"/>
                <a:ea typeface="CooperHewitt-Light"/>
                <a:cs typeface="CooperHewitt-Light"/>
                <a:sym typeface="CooperHewitt-Light"/>
              </a:defRPr>
            </a:pPr>
            <a:endParaRPr/>
          </a:p>
          <a:p>
            <a:pPr marL="0" indent="0" defTabSz="365760">
              <a:spcBef>
                <a:spcPts val="0"/>
              </a:spcBef>
              <a:buSzTx/>
              <a:buFontTx/>
              <a:buNone/>
              <a:defRPr sz="2240" spc="291">
                <a:solidFill>
                  <a:srgbClr val="404040"/>
                </a:solidFill>
                <a:latin typeface="CooperHewitt-Light"/>
                <a:ea typeface="CooperHewitt-Light"/>
                <a:cs typeface="CooperHewitt-Light"/>
                <a:sym typeface="CooperHewitt-Light"/>
              </a:defRPr>
            </a:pPr>
            <a:r>
              <a:t>SUBCULTURE</a:t>
            </a:r>
          </a:p>
        </p:txBody>
      </p:sp>
      <p:sp>
        <p:nvSpPr>
          <p:cNvPr id="147" name="Slide Number"/>
          <p:cNvSpPr>
            <a:spLocks noGrp="1"/>
          </p:cNvSpPr>
          <p:nvPr>
            <p:ph type="sldNum" sz="quarter" idx="2"/>
          </p:nvPr>
        </p:nvSpPr>
        <p:spPr>
          <a:xfrm>
            <a:off x="8213107" y="5705478"/>
            <a:ext cx="145078" cy="203201"/>
          </a:xfrm>
          <a:prstGeom prst="rect">
            <a:avLst/>
          </a:prstGeom>
          <a:ln w="3175"/>
        </p:spPr>
        <p:txBody>
          <a:bodyPr lIns="38100" tIns="38100" rIns="38100" bIns="38100"/>
          <a:lstStyle>
            <a:lvl1pPr>
              <a:defRPr sz="894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77366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208C48-2038-D848-93A1-0C6CF2C3B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8" r="27820" b="35086"/>
          <a:stretch/>
        </p:blipFill>
        <p:spPr>
          <a:xfrm>
            <a:off x="8806595" y="-2019568"/>
            <a:ext cx="585480" cy="745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A3160-606C-914E-B935-20DF3DDA9B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</p:spTree>
    <p:extLst>
      <p:ext uri="{BB962C8B-B14F-4D97-AF65-F5344CB8AC3E}">
        <p14:creationId xmlns:p14="http://schemas.microsoft.com/office/powerpoint/2010/main" val="11309473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D45A14-0867-401A-A5A8-D1612B8EE3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9906000" cy="4181475"/>
          </a:xfrm>
          <a:custGeom>
            <a:avLst/>
            <a:gdLst>
              <a:gd name="connsiteX0" fmla="*/ 0 w 6400800"/>
              <a:gd name="connsiteY0" fmla="*/ 0 h 4241260"/>
              <a:gd name="connsiteX1" fmla="*/ 6400800 w 6400800"/>
              <a:gd name="connsiteY1" fmla="*/ 0 h 4241260"/>
              <a:gd name="connsiteX2" fmla="*/ 6400800 w 6400800"/>
              <a:gd name="connsiteY2" fmla="*/ 4241260 h 4241260"/>
              <a:gd name="connsiteX3" fmla="*/ 0 w 6400800"/>
              <a:gd name="connsiteY3" fmla="*/ 4241260 h 424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0" h="4241260">
                <a:moveTo>
                  <a:pt x="0" y="0"/>
                </a:moveTo>
                <a:lnTo>
                  <a:pt x="6400800" y="0"/>
                </a:lnTo>
                <a:lnTo>
                  <a:pt x="6400800" y="4241260"/>
                </a:lnTo>
                <a:lnTo>
                  <a:pt x="0" y="4241260"/>
                </a:ln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38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925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  <p15:guide id="3" pos="209" userDrawn="1">
          <p15:clr>
            <a:srgbClr val="FBAE40"/>
          </p15:clr>
        </p15:guide>
        <p15:guide id="4" orient="horz" pos="255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pos="6031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E6585D5-B4B4-4417-8D3B-B1DB139C70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0519" y="620111"/>
            <a:ext cx="9235607" cy="5627823"/>
          </a:xfrm>
          <a:custGeom>
            <a:avLst/>
            <a:gdLst>
              <a:gd name="connsiteX0" fmla="*/ 0 w 11376025"/>
              <a:gd name="connsiteY0" fmla="*/ 0 h 5627823"/>
              <a:gd name="connsiteX1" fmla="*/ 11376025 w 11376025"/>
              <a:gd name="connsiteY1" fmla="*/ 0 h 5627823"/>
              <a:gd name="connsiteX2" fmla="*/ 11376025 w 11376025"/>
              <a:gd name="connsiteY2" fmla="*/ 5627823 h 5627823"/>
              <a:gd name="connsiteX3" fmla="*/ 0 w 11376025"/>
              <a:gd name="connsiteY3" fmla="*/ 5627823 h 562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6025" h="5627823">
                <a:moveTo>
                  <a:pt x="0" y="0"/>
                </a:moveTo>
                <a:lnTo>
                  <a:pt x="11376025" y="0"/>
                </a:lnTo>
                <a:lnTo>
                  <a:pt x="11376025" y="5627823"/>
                </a:lnTo>
                <a:lnTo>
                  <a:pt x="0" y="5627823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813"/>
            </a:lvl1pPr>
          </a:lstStyle>
          <a:p>
            <a:endParaRPr lang="en-ID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1E2EE708-3903-4495-8632-0885473F94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9585" y="1834086"/>
            <a:ext cx="1900191" cy="3189828"/>
          </a:xfrm>
          <a:custGeom>
            <a:avLst/>
            <a:gdLst>
              <a:gd name="connsiteX0" fmla="*/ 0 w 2338697"/>
              <a:gd name="connsiteY0" fmla="*/ 0 h 3189828"/>
              <a:gd name="connsiteX1" fmla="*/ 2338697 w 2338697"/>
              <a:gd name="connsiteY1" fmla="*/ 0 h 3189828"/>
              <a:gd name="connsiteX2" fmla="*/ 2338697 w 2338697"/>
              <a:gd name="connsiteY2" fmla="*/ 3189828 h 3189828"/>
              <a:gd name="connsiteX3" fmla="*/ 0 w 2338697"/>
              <a:gd name="connsiteY3" fmla="*/ 3189828 h 31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697" h="3189828">
                <a:moveTo>
                  <a:pt x="0" y="0"/>
                </a:moveTo>
                <a:lnTo>
                  <a:pt x="2338697" y="0"/>
                </a:lnTo>
                <a:lnTo>
                  <a:pt x="2338697" y="3189828"/>
                </a:lnTo>
                <a:lnTo>
                  <a:pt x="0" y="31898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813"/>
            </a:lvl1pPr>
          </a:lstStyle>
          <a:p>
            <a:endParaRPr lang="en-ID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DF22088B-4815-4119-BF96-6B57576825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20606" y="1834086"/>
            <a:ext cx="1900191" cy="3189828"/>
          </a:xfrm>
          <a:custGeom>
            <a:avLst/>
            <a:gdLst>
              <a:gd name="connsiteX0" fmla="*/ 0 w 2338697"/>
              <a:gd name="connsiteY0" fmla="*/ 0 h 3189828"/>
              <a:gd name="connsiteX1" fmla="*/ 2338697 w 2338697"/>
              <a:gd name="connsiteY1" fmla="*/ 0 h 3189828"/>
              <a:gd name="connsiteX2" fmla="*/ 2338697 w 2338697"/>
              <a:gd name="connsiteY2" fmla="*/ 3189828 h 3189828"/>
              <a:gd name="connsiteX3" fmla="*/ 0 w 2338697"/>
              <a:gd name="connsiteY3" fmla="*/ 3189828 h 31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697" h="3189828">
                <a:moveTo>
                  <a:pt x="0" y="0"/>
                </a:moveTo>
                <a:lnTo>
                  <a:pt x="2338697" y="0"/>
                </a:lnTo>
                <a:lnTo>
                  <a:pt x="2338697" y="3189828"/>
                </a:lnTo>
                <a:lnTo>
                  <a:pt x="0" y="31898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813"/>
            </a:lvl1pPr>
          </a:lstStyle>
          <a:p>
            <a:endParaRPr lang="en-ID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50A4898-5776-4082-B9CB-A5E1D8EE66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8563" y="1834086"/>
            <a:ext cx="1900191" cy="3189828"/>
          </a:xfrm>
          <a:custGeom>
            <a:avLst/>
            <a:gdLst>
              <a:gd name="connsiteX0" fmla="*/ 0 w 2338697"/>
              <a:gd name="connsiteY0" fmla="*/ 0 h 3189828"/>
              <a:gd name="connsiteX1" fmla="*/ 2338697 w 2338697"/>
              <a:gd name="connsiteY1" fmla="*/ 0 h 3189828"/>
              <a:gd name="connsiteX2" fmla="*/ 2338697 w 2338697"/>
              <a:gd name="connsiteY2" fmla="*/ 3189828 h 3189828"/>
              <a:gd name="connsiteX3" fmla="*/ 0 w 2338697"/>
              <a:gd name="connsiteY3" fmla="*/ 3189828 h 31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697" h="3189828">
                <a:moveTo>
                  <a:pt x="0" y="0"/>
                </a:moveTo>
                <a:lnTo>
                  <a:pt x="2338697" y="0"/>
                </a:lnTo>
                <a:lnTo>
                  <a:pt x="2338697" y="3189828"/>
                </a:lnTo>
                <a:lnTo>
                  <a:pt x="0" y="31898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813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6555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  <p15:guide id="3" pos="209" userDrawn="1">
          <p15:clr>
            <a:srgbClr val="FBAE40"/>
          </p15:clr>
        </p15:guide>
        <p15:guide id="4" orient="horz" pos="255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pos="6031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E38923-ABB2-4933-9C45-F05E929B1CD7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989394" y="1341254"/>
            <a:ext cx="3392587" cy="4175492"/>
          </a:xfrm>
          <a:custGeom>
            <a:avLst/>
            <a:gdLst>
              <a:gd name="connsiteX0" fmla="*/ 2087746 w 4175492"/>
              <a:gd name="connsiteY0" fmla="*/ 0 h 4175492"/>
              <a:gd name="connsiteX1" fmla="*/ 4175492 w 4175492"/>
              <a:gd name="connsiteY1" fmla="*/ 2087746 h 4175492"/>
              <a:gd name="connsiteX2" fmla="*/ 2087746 w 4175492"/>
              <a:gd name="connsiteY2" fmla="*/ 4175492 h 4175492"/>
              <a:gd name="connsiteX3" fmla="*/ 0 w 4175492"/>
              <a:gd name="connsiteY3" fmla="*/ 2087746 h 4175492"/>
              <a:gd name="connsiteX4" fmla="*/ 2087746 w 4175492"/>
              <a:gd name="connsiteY4" fmla="*/ 0 h 417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492" h="4175492">
                <a:moveTo>
                  <a:pt x="2087746" y="0"/>
                </a:moveTo>
                <a:cubicBezTo>
                  <a:pt x="3240776" y="0"/>
                  <a:pt x="4175492" y="934716"/>
                  <a:pt x="4175492" y="2087746"/>
                </a:cubicBezTo>
                <a:cubicBezTo>
                  <a:pt x="4175492" y="3240776"/>
                  <a:pt x="3240776" y="4175492"/>
                  <a:pt x="2087746" y="4175492"/>
                </a:cubicBezTo>
                <a:cubicBezTo>
                  <a:pt x="934716" y="4175492"/>
                  <a:pt x="0" y="3240776"/>
                  <a:pt x="0" y="2087746"/>
                </a:cubicBezTo>
                <a:cubicBezTo>
                  <a:pt x="0" y="934716"/>
                  <a:pt x="934716" y="0"/>
                  <a:pt x="2087746" y="0"/>
                </a:cubicBez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38"/>
            </a:lvl1pPr>
          </a:lstStyle>
          <a:p>
            <a:endParaRPr lang="en-ID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6A2925-A282-194B-A550-ABE137B866BE}"/>
              </a:ext>
            </a:extLst>
          </p:cNvPr>
          <p:cNvSpPr txBox="1">
            <a:spLocks/>
          </p:cNvSpPr>
          <p:nvPr userDrawn="1"/>
        </p:nvSpPr>
        <p:spPr>
          <a:xfrm>
            <a:off x="358096" y="6266886"/>
            <a:ext cx="1608091" cy="377849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96CAF5E-82FD-46C1-8113-274199A6E6F4}" type="slidenum">
              <a:rPr lang="id-ID" sz="894" b="1" i="0" spc="0" smtClean="0">
                <a:solidFill>
                  <a:schemeClr val="tx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Poppins" panose="02000000000000000000" pitchFamily="2" charset="0"/>
              </a:rPr>
              <a:pPr algn="l"/>
              <a:t>‹#›</a:t>
            </a:fld>
            <a:endParaRPr lang="id-ID" sz="894" b="1" i="0" spc="0">
              <a:solidFill>
                <a:schemeClr val="tx1"/>
              </a:solidFill>
              <a:latin typeface="Avenir Black" panose="02000503020000020003" pitchFamily="2" charset="0"/>
              <a:ea typeface="Open Sans" panose="020B0606030504020204" pitchFamily="34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12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  <p15:guide id="3" pos="209" userDrawn="1">
          <p15:clr>
            <a:srgbClr val="FBAE40"/>
          </p15:clr>
        </p15:guide>
        <p15:guide id="4" orient="horz" pos="255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pos="6031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ED19A4B-73B8-4434-9168-29A50C6B1E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5154" y="404816"/>
            <a:ext cx="2669357" cy="6048375"/>
          </a:xfrm>
          <a:custGeom>
            <a:avLst/>
            <a:gdLst>
              <a:gd name="connsiteX0" fmla="*/ 0 w 3274251"/>
              <a:gd name="connsiteY0" fmla="*/ 0 h 6019800"/>
              <a:gd name="connsiteX1" fmla="*/ 3274251 w 3274251"/>
              <a:gd name="connsiteY1" fmla="*/ 0 h 6019800"/>
              <a:gd name="connsiteX2" fmla="*/ 3274251 w 3274251"/>
              <a:gd name="connsiteY2" fmla="*/ 6019800 h 6019800"/>
              <a:gd name="connsiteX3" fmla="*/ 0 w 3274251"/>
              <a:gd name="connsiteY3" fmla="*/ 60198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4251" h="6019800">
                <a:moveTo>
                  <a:pt x="0" y="0"/>
                </a:moveTo>
                <a:lnTo>
                  <a:pt x="3274251" y="0"/>
                </a:lnTo>
                <a:lnTo>
                  <a:pt x="3274251" y="6019800"/>
                </a:lnTo>
                <a:lnTo>
                  <a:pt x="0" y="6019800"/>
                </a:ln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38"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ACA44-3A12-E043-A548-7BACFD7EC5BA}"/>
              </a:ext>
            </a:extLst>
          </p:cNvPr>
          <p:cNvSpPr txBox="1">
            <a:spLocks/>
          </p:cNvSpPr>
          <p:nvPr userDrawn="1"/>
        </p:nvSpPr>
        <p:spPr>
          <a:xfrm>
            <a:off x="358096" y="6266886"/>
            <a:ext cx="1608091" cy="377849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96CAF5E-82FD-46C1-8113-274199A6E6F4}" type="slidenum">
              <a:rPr lang="id-ID" sz="894" b="1" i="0" spc="0" smtClean="0">
                <a:solidFill>
                  <a:schemeClr val="tx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Poppins" panose="02000000000000000000" pitchFamily="2" charset="0"/>
              </a:rPr>
              <a:pPr algn="l"/>
              <a:t>‹#›</a:t>
            </a:fld>
            <a:endParaRPr lang="id-ID" sz="894" b="1" i="0" spc="0">
              <a:solidFill>
                <a:schemeClr val="tx1"/>
              </a:solidFill>
              <a:latin typeface="Avenir Black" panose="02000503020000020003" pitchFamily="2" charset="0"/>
              <a:ea typeface="Open Sans" panose="020B0606030504020204" pitchFamily="34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23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  <p15:guide id="3" pos="209" userDrawn="1">
          <p15:clr>
            <a:srgbClr val="FBAE40"/>
          </p15:clr>
        </p15:guide>
        <p15:guide id="4" orient="horz" pos="255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pos="6031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ol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8AAD20-A889-C04A-A878-75C4FD24C4E0}"/>
              </a:ext>
            </a:extLst>
          </p:cNvPr>
          <p:cNvSpPr/>
          <p:nvPr userDrawn="1"/>
        </p:nvSpPr>
        <p:spPr>
          <a:xfrm>
            <a:off x="1" y="0"/>
            <a:ext cx="5039139" cy="6858000"/>
          </a:xfrm>
          <a:prstGeom prst="rect">
            <a:avLst/>
          </a:prstGeom>
          <a:solidFill>
            <a:srgbClr val="4E5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noFill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261" y="669075"/>
            <a:ext cx="4231649" cy="521877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88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describing this tool.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DC99630-A6CA-3244-BB91-51381D1121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4400" y="669074"/>
            <a:ext cx="4231649" cy="521877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88" b="1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describing this tool.</a:t>
            </a:r>
          </a:p>
        </p:txBody>
      </p:sp>
    </p:spTree>
    <p:extLst>
      <p:ext uri="{BB962C8B-B14F-4D97-AF65-F5344CB8AC3E}">
        <p14:creationId xmlns:p14="http://schemas.microsoft.com/office/powerpoint/2010/main" val="24938323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ol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8AAD20-A889-C04A-A878-75C4FD24C4E0}"/>
              </a:ext>
            </a:extLst>
          </p:cNvPr>
          <p:cNvSpPr/>
          <p:nvPr userDrawn="1"/>
        </p:nvSpPr>
        <p:spPr>
          <a:xfrm rot="2880108">
            <a:off x="2737606" y="1663124"/>
            <a:ext cx="4295658" cy="3570545"/>
          </a:xfrm>
          <a:prstGeom prst="rect">
            <a:avLst/>
          </a:prstGeom>
          <a:solidFill>
            <a:srgbClr val="4E5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noFill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33D25-F6CF-1241-AD2C-8F4ABC0CC2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37177" y="1003612"/>
            <a:ext cx="4231649" cy="521877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5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phrase goes here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With further description here if needed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218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header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111D83F-BED9-8C43-AF69-86D3B0D341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611" y="228230"/>
            <a:ext cx="9320779" cy="61583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00" b="1" kern="1200" spc="41" dirty="0">
                <a:solidFill>
                  <a:srgbClr val="4E5C7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TOPIC – Sub-header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2195896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header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111D83F-BED9-8C43-AF69-86D3B0D341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611" y="228230"/>
            <a:ext cx="9320779" cy="61583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00" b="1" kern="1200" spc="41" dirty="0">
                <a:solidFill>
                  <a:srgbClr val="4E5C7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TOPIC – Sub-header goes here</a:t>
            </a:r>
          </a:p>
        </p:txBody>
      </p:sp>
      <p:sp>
        <p:nvSpPr>
          <p:cNvPr id="3" name="Image">
            <a:extLst>
              <a:ext uri="{FF2B5EF4-FFF2-40B4-BE49-F238E27FC236}">
                <a16:creationId xmlns:a16="http://schemas.microsoft.com/office/drawing/2014/main" id="{6F8D35E4-96B5-414B-86CC-266ED54395BE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126846" y="1070517"/>
            <a:ext cx="9640229" cy="513978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1478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F05BF1F-0D2C-E84E-9D0B-3E97E1288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9" y="1047924"/>
            <a:ext cx="9320779" cy="567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50" b="1">
                <a:solidFill>
                  <a:srgbClr val="4E5C77"/>
                </a:solidFill>
                <a:latin typeface="Dosis" panose="02010503020202060003" pitchFamily="2" charset="77"/>
              </a:defRPr>
            </a:lvl1pPr>
          </a:lstStyle>
          <a:p>
            <a:pPr lvl="0"/>
            <a:r>
              <a:rPr lang="en-US">
                <a:latin typeface="Dosis" panose="02010503020202060003" pitchFamily="2" charset="77"/>
              </a:rPr>
              <a:t>Header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10B921-E6BF-C74C-A3BB-953AB8C4B0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59" y="2150814"/>
            <a:ext cx="9320779" cy="3983289"/>
          </a:xfrm>
          <a:prstGeom prst="rect">
            <a:avLst/>
          </a:prstGeom>
        </p:spPr>
        <p:txBody>
          <a:bodyPr>
            <a:noAutofit/>
          </a:bodyPr>
          <a:lstStyle>
            <a:lvl1pPr marL="232178" marR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88"/>
            </a:lvl1pPr>
          </a:lstStyle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pPr marL="232178" marR="0" lvl="0" indent="-232178" algn="l" defTabSz="742969" rtl="0" eaLnBrk="1" fontAlgn="auto" latinLnBrk="0" hangingPunct="1">
              <a:lnSpc>
                <a:spcPts val="2226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Short paragraph about something so fascinating your audience will gasp with excitement and break into applause.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155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half" idx="13"/>
          </p:nvPr>
        </p:nvSpPr>
        <p:spPr>
          <a:xfrm>
            <a:off x="5348681" y="476253"/>
            <a:ext cx="3869532" cy="57340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Title Text"/>
          <p:cNvSpPr>
            <a:spLocks noGrp="1"/>
          </p:cNvSpPr>
          <p:nvPr>
            <p:ph type="title"/>
          </p:nvPr>
        </p:nvSpPr>
        <p:spPr>
          <a:xfrm>
            <a:off x="670720" y="476251"/>
            <a:ext cx="4153298" cy="2774951"/>
          </a:xfrm>
          <a:prstGeom prst="rect">
            <a:avLst/>
          </a:prstGeom>
        </p:spPr>
        <p:txBody>
          <a:bodyPr anchor="b"/>
          <a:lstStyle>
            <a:lvl1pPr algn="ctr">
              <a:defRPr sz="3413" b="1">
                <a:solidFill>
                  <a:schemeClr val="tx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70720" y="3263903"/>
            <a:ext cx="4153298" cy="28638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1pPr>
            <a:lvl2pPr marL="0" indent="139306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2pPr>
            <a:lvl3pPr marL="0" indent="278613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3pPr>
            <a:lvl4pPr marL="0" indent="417919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4pPr>
            <a:lvl5pPr marL="0" indent="557227" algn="ctr">
              <a:spcBef>
                <a:spcPts val="0"/>
              </a:spcBef>
              <a:buSzTx/>
              <a:buNone/>
              <a:defRPr sz="2194" b="1">
                <a:solidFill>
                  <a:schemeClr val="tx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5721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D894-4249-2348-981E-C73557D19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1218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10445-F317-154D-8DB8-0F66E769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C679-D5D3-4A43-B77D-C9E838BB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A3160-606C-914E-B935-20DF3DDA9B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text.</a:t>
            </a:r>
          </a:p>
        </p:txBody>
      </p:sp>
    </p:spTree>
    <p:extLst>
      <p:ext uri="{BB962C8B-B14F-4D97-AF65-F5344CB8AC3E}">
        <p14:creationId xmlns:p14="http://schemas.microsoft.com/office/powerpoint/2010/main" val="37987113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293989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29111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Divider - Innov.">
    <p:bg>
      <p:bgPr>
        <a:solidFill>
          <a:srgbClr val="F268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1D8725-4342-D348-A6B8-CA49978B44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678" y="3003979"/>
            <a:ext cx="6876739" cy="13001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02901-3B53-FB41-87F1-FAD45B2CDC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</a:blip>
          <a:srcRect t="-2333" r="36353" b="32603"/>
          <a:stretch/>
        </p:blipFill>
        <p:spPr>
          <a:xfrm>
            <a:off x="6753562" y="2256010"/>
            <a:ext cx="3152438" cy="460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374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y / 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03AF5B-17C1-8244-B28C-B287015229AC}"/>
              </a:ext>
            </a:extLst>
          </p:cNvPr>
          <p:cNvSpPr/>
          <p:nvPr userDrawn="1"/>
        </p:nvSpPr>
        <p:spPr>
          <a:xfrm>
            <a:off x="0" y="3"/>
            <a:ext cx="9906000" cy="1465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5BE7F-4A7F-4E45-893B-894065733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04" y="1939161"/>
            <a:ext cx="7784091" cy="385033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244"/>
              </a:spcAft>
              <a:buClr>
                <a:schemeClr val="bg2">
                  <a:lumMod val="50000"/>
                </a:schemeClr>
              </a:buClr>
              <a:defRPr sz="1788">
                <a:solidFill>
                  <a:schemeClr val="tx1"/>
                </a:solidFill>
              </a:defRPr>
            </a:lvl1pPr>
            <a:lvl2pPr>
              <a:spcAft>
                <a:spcPts val="244"/>
              </a:spcAft>
              <a:defRPr sz="1544">
                <a:solidFill>
                  <a:schemeClr val="tx1"/>
                </a:solidFill>
              </a:defRPr>
            </a:lvl2pPr>
            <a:lvl3pPr>
              <a:spcAft>
                <a:spcPts val="244"/>
              </a:spcAft>
              <a:defRPr sz="1463">
                <a:solidFill>
                  <a:schemeClr val="tx1"/>
                </a:solidFill>
              </a:defRPr>
            </a:lvl3pPr>
            <a:lvl4pPr>
              <a:spcAft>
                <a:spcPts val="244"/>
              </a:spcAft>
              <a:defRPr sz="1300">
                <a:solidFill>
                  <a:schemeClr val="tx1"/>
                </a:solidFill>
              </a:defRPr>
            </a:lvl4pPr>
            <a:lvl5pPr>
              <a:spcAft>
                <a:spcPts val="244"/>
              </a:spcAft>
              <a:defRPr sz="121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09C6EF-86DA-6B4F-B26C-206D0A404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23429" y="6352117"/>
            <a:ext cx="2228850" cy="2341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13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5F3AAD-D452-004E-B0AA-CD3EC6FB9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384821DD-6672-AE44-8CBC-DEF008EE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00" y="501007"/>
            <a:ext cx="8543925" cy="34082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987EECC-7447-7545-8044-5028E2E49329}"/>
              </a:ext>
            </a:extLst>
          </p:cNvPr>
          <p:cNvSpPr txBox="1">
            <a:spLocks/>
          </p:cNvSpPr>
          <p:nvPr userDrawn="1"/>
        </p:nvSpPr>
        <p:spPr>
          <a:xfrm>
            <a:off x="217591" y="6429145"/>
            <a:ext cx="3249775" cy="1571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13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Care Innovations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E85749-E2E1-EE48-8533-7BFD6D4303DC}"/>
              </a:ext>
            </a:extLst>
          </p:cNvPr>
          <p:cNvCxnSpPr>
            <a:cxnSpLocks/>
          </p:cNvCxnSpPr>
          <p:nvPr userDrawn="1"/>
        </p:nvCxnSpPr>
        <p:spPr>
          <a:xfrm>
            <a:off x="434933" y="579603"/>
            <a:ext cx="0" cy="227669"/>
          </a:xfrm>
          <a:prstGeom prst="line">
            <a:avLst/>
          </a:prstGeom>
          <a:ln w="79375" cap="sq">
            <a:solidFill>
              <a:schemeClr val="bg1">
                <a:alpha val="35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69021798-1FFA-6240-BBC6-0346AB6393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0487" y="6324466"/>
            <a:ext cx="439714" cy="3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01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 Bkg. + Head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A3BC725-C0B4-CA47-883F-4ACD2163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00" y="501007"/>
            <a:ext cx="8543925" cy="34082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09C6EF-86DA-6B4F-B26C-206D0A404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23429" y="6352117"/>
            <a:ext cx="2228850" cy="2341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13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5F3AAD-D452-004E-B0AA-CD3EC6FB9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2E9CE35-2764-9043-9CEC-9D2F6C6E2C7B}"/>
              </a:ext>
            </a:extLst>
          </p:cNvPr>
          <p:cNvSpPr txBox="1">
            <a:spLocks/>
          </p:cNvSpPr>
          <p:nvPr userDrawn="1"/>
        </p:nvSpPr>
        <p:spPr>
          <a:xfrm>
            <a:off x="217591" y="6429145"/>
            <a:ext cx="3249775" cy="1571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13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Care Innovations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625740-9736-F44F-8897-40A1E2B17BDA}"/>
              </a:ext>
            </a:extLst>
          </p:cNvPr>
          <p:cNvCxnSpPr>
            <a:cxnSpLocks/>
          </p:cNvCxnSpPr>
          <p:nvPr userDrawn="1"/>
        </p:nvCxnSpPr>
        <p:spPr>
          <a:xfrm>
            <a:off x="434933" y="579603"/>
            <a:ext cx="0" cy="227669"/>
          </a:xfrm>
          <a:prstGeom prst="line">
            <a:avLst/>
          </a:prstGeom>
          <a:ln w="79375" cap="sq">
            <a:solidFill>
              <a:srgbClr val="0084A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12ACC09-EBF7-7D48-B4DF-774204A9F0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0487" y="6324466"/>
            <a:ext cx="439714" cy="3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22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662827"/>
            <a:ext cx="8543925" cy="501014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1164787"/>
            <a:ext cx="8543925" cy="33504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Cool subtitle here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6667" y="1631450"/>
            <a:ext cx="8543925" cy="4426453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1pPr>
            <a:lvl2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2pPr>
            <a:lvl3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3pPr>
            <a:lvl4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4pPr>
            <a:lvl5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3281363" y="6329460"/>
            <a:ext cx="33432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28C99E6-F855-4CEA-9923-3A562C24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853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 Bkg. + Head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A3BC725-C0B4-CA47-883F-4ACD2163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00" y="501007"/>
            <a:ext cx="8543925" cy="34082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625740-9736-F44F-8897-40A1E2B17BDA}"/>
              </a:ext>
            </a:extLst>
          </p:cNvPr>
          <p:cNvCxnSpPr>
            <a:cxnSpLocks/>
          </p:cNvCxnSpPr>
          <p:nvPr userDrawn="1"/>
        </p:nvCxnSpPr>
        <p:spPr>
          <a:xfrm>
            <a:off x="434933" y="579603"/>
            <a:ext cx="0" cy="227669"/>
          </a:xfrm>
          <a:prstGeom prst="line">
            <a:avLst/>
          </a:prstGeom>
          <a:ln w="79375" cap="sq">
            <a:solidFill>
              <a:srgbClr val="0084A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43E194C-99D7-0243-B5A2-18BFD67BD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7993" y="367893"/>
            <a:ext cx="897254" cy="78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52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662827"/>
            <a:ext cx="8543925" cy="501014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1164787"/>
            <a:ext cx="8543925" cy="33504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Cool subtitle here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6667" y="1631450"/>
            <a:ext cx="8543925" cy="4426453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1pPr>
            <a:lvl2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2pPr>
            <a:lvl3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3pPr>
            <a:lvl4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4pPr>
            <a:lvl5pPr>
              <a:spcBef>
                <a:spcPts val="244"/>
              </a:spcBef>
              <a:spcAft>
                <a:spcPts val="244"/>
              </a:spcAft>
              <a:defRPr lang="en-US" dirty="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3281363" y="6329460"/>
            <a:ext cx="33432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Placeholder</a:t>
            </a:r>
          </a:p>
        </p:txBody>
      </p:sp>
    </p:spTree>
    <p:extLst>
      <p:ext uri="{BB962C8B-B14F-4D97-AF65-F5344CB8AC3E}">
        <p14:creationId xmlns:p14="http://schemas.microsoft.com/office/powerpoint/2010/main" val="41940140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2D2F-EA03-C746-8A08-AE890A23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575" b="1" i="0">
                <a:solidFill>
                  <a:srgbClr val="4C506B"/>
                </a:solidFill>
                <a:latin typeface="Dosis" panose="02010503020202060003" pitchFamily="2" charset="77"/>
                <a:ea typeface="Helvetica Neue Medium" panose="02000503000000020004" pitchFamily="2" charset="0"/>
                <a:cs typeface="Gill Sans" panose="020B05020201040202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B519520-61E2-084A-8178-8515EED6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37148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532BF1F6-EA45-0843-A452-0B37180E6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8618" y="5192713"/>
            <a:ext cx="2026344" cy="9842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6318082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E775-37C5-B243-B5A8-6279793E3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A4D3B-8B68-C54E-B599-104DB7419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41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63" Type="http://schemas.openxmlformats.org/officeDocument/2006/relationships/slideLayout" Target="../slideLayouts/slideLayout96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8" Type="http://schemas.openxmlformats.org/officeDocument/2006/relationships/slideLayout" Target="../slideLayouts/slideLayout91.xml"/><Relationship Id="rId6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38.xml"/><Relationship Id="rId61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slideLayout" Target="../slideLayouts/slideLayout89.xml"/><Relationship Id="rId64" Type="http://schemas.openxmlformats.org/officeDocument/2006/relationships/slideLayout" Target="../slideLayouts/slideLayout97.xml"/><Relationship Id="rId69" Type="http://schemas.openxmlformats.org/officeDocument/2006/relationships/image" Target="../media/image1.png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59" Type="http://schemas.openxmlformats.org/officeDocument/2006/relationships/slideLayout" Target="../slideLayouts/slideLayout92.xml"/><Relationship Id="rId67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6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Relationship Id="rId57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60" Type="http://schemas.openxmlformats.org/officeDocument/2006/relationships/slideLayout" Target="../slideLayouts/slideLayout93.xml"/><Relationship Id="rId65" Type="http://schemas.openxmlformats.org/officeDocument/2006/relationships/slideLayout" Target="../slideLayouts/slideLayout98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21.xml"/><Relationship Id="rId42" Type="http://schemas.openxmlformats.org/officeDocument/2006/relationships/slideLayout" Target="../slideLayouts/slideLayout142.xml"/><Relationship Id="rId47" Type="http://schemas.openxmlformats.org/officeDocument/2006/relationships/slideLayout" Target="../slideLayouts/slideLayout147.xml"/><Relationship Id="rId63" Type="http://schemas.openxmlformats.org/officeDocument/2006/relationships/slideLayout" Target="../slideLayouts/slideLayout163.xml"/><Relationship Id="rId68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32" Type="http://schemas.openxmlformats.org/officeDocument/2006/relationships/slideLayout" Target="../slideLayouts/slideLayout132.xml"/><Relationship Id="rId37" Type="http://schemas.openxmlformats.org/officeDocument/2006/relationships/slideLayout" Target="../slideLayouts/slideLayout137.xml"/><Relationship Id="rId40" Type="http://schemas.openxmlformats.org/officeDocument/2006/relationships/slideLayout" Target="../slideLayouts/slideLayout140.xml"/><Relationship Id="rId45" Type="http://schemas.openxmlformats.org/officeDocument/2006/relationships/slideLayout" Target="../slideLayouts/slideLayout145.xml"/><Relationship Id="rId53" Type="http://schemas.openxmlformats.org/officeDocument/2006/relationships/slideLayout" Target="../slideLayouts/slideLayout153.xml"/><Relationship Id="rId58" Type="http://schemas.openxmlformats.org/officeDocument/2006/relationships/slideLayout" Target="../slideLayouts/slideLayout158.xml"/><Relationship Id="rId66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05.xml"/><Relationship Id="rId61" Type="http://schemas.openxmlformats.org/officeDocument/2006/relationships/slideLayout" Target="../slideLayouts/slideLayout161.xml"/><Relationship Id="rId1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slideLayout" Target="../slideLayouts/slideLayout130.xml"/><Relationship Id="rId35" Type="http://schemas.openxmlformats.org/officeDocument/2006/relationships/slideLayout" Target="../slideLayouts/slideLayout135.xml"/><Relationship Id="rId43" Type="http://schemas.openxmlformats.org/officeDocument/2006/relationships/slideLayout" Target="../slideLayouts/slideLayout143.xml"/><Relationship Id="rId48" Type="http://schemas.openxmlformats.org/officeDocument/2006/relationships/slideLayout" Target="../slideLayouts/slideLayout148.xml"/><Relationship Id="rId56" Type="http://schemas.openxmlformats.org/officeDocument/2006/relationships/slideLayout" Target="../slideLayouts/slideLayout156.xml"/><Relationship Id="rId64" Type="http://schemas.openxmlformats.org/officeDocument/2006/relationships/slideLayout" Target="../slideLayouts/slideLayout164.xml"/><Relationship Id="rId69" Type="http://schemas.openxmlformats.org/officeDocument/2006/relationships/slideLayout" Target="../slideLayouts/slideLayout169.xml"/><Relationship Id="rId8" Type="http://schemas.openxmlformats.org/officeDocument/2006/relationships/slideLayout" Target="../slideLayouts/slideLayout108.xml"/><Relationship Id="rId51" Type="http://schemas.openxmlformats.org/officeDocument/2006/relationships/slideLayout" Target="../slideLayouts/slideLayout151.xml"/><Relationship Id="rId72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33" Type="http://schemas.openxmlformats.org/officeDocument/2006/relationships/slideLayout" Target="../slideLayouts/slideLayout133.xml"/><Relationship Id="rId38" Type="http://schemas.openxmlformats.org/officeDocument/2006/relationships/slideLayout" Target="../slideLayouts/slideLayout138.xml"/><Relationship Id="rId46" Type="http://schemas.openxmlformats.org/officeDocument/2006/relationships/slideLayout" Target="../slideLayouts/slideLayout146.xml"/><Relationship Id="rId59" Type="http://schemas.openxmlformats.org/officeDocument/2006/relationships/slideLayout" Target="../slideLayouts/slideLayout159.xml"/><Relationship Id="rId67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20.xml"/><Relationship Id="rId41" Type="http://schemas.openxmlformats.org/officeDocument/2006/relationships/slideLayout" Target="../slideLayouts/slideLayout141.xml"/><Relationship Id="rId54" Type="http://schemas.openxmlformats.org/officeDocument/2006/relationships/slideLayout" Target="../slideLayouts/slideLayout154.xml"/><Relationship Id="rId62" Type="http://schemas.openxmlformats.org/officeDocument/2006/relationships/slideLayout" Target="../slideLayouts/slideLayout162.xml"/><Relationship Id="rId70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36" Type="http://schemas.openxmlformats.org/officeDocument/2006/relationships/slideLayout" Target="../slideLayouts/slideLayout136.xml"/><Relationship Id="rId49" Type="http://schemas.openxmlformats.org/officeDocument/2006/relationships/slideLayout" Target="../slideLayouts/slideLayout149.xml"/><Relationship Id="rId57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10.xml"/><Relationship Id="rId31" Type="http://schemas.openxmlformats.org/officeDocument/2006/relationships/slideLayout" Target="../slideLayouts/slideLayout131.xml"/><Relationship Id="rId44" Type="http://schemas.openxmlformats.org/officeDocument/2006/relationships/slideLayout" Target="../slideLayouts/slideLayout144.xml"/><Relationship Id="rId52" Type="http://schemas.openxmlformats.org/officeDocument/2006/relationships/slideLayout" Target="../slideLayouts/slideLayout152.xml"/><Relationship Id="rId60" Type="http://schemas.openxmlformats.org/officeDocument/2006/relationships/slideLayout" Target="../slideLayouts/slideLayout160.xml"/><Relationship Id="rId65" Type="http://schemas.openxmlformats.org/officeDocument/2006/relationships/slideLayout" Target="../slideLayouts/slideLayout165.xml"/><Relationship Id="rId73" Type="http://schemas.openxmlformats.org/officeDocument/2006/relationships/theme" Target="../theme/theme3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39" Type="http://schemas.openxmlformats.org/officeDocument/2006/relationships/slideLayout" Target="../slideLayouts/slideLayout139.xml"/><Relationship Id="rId34" Type="http://schemas.openxmlformats.org/officeDocument/2006/relationships/slideLayout" Target="../slideLayouts/slideLayout134.xml"/><Relationship Id="rId50" Type="http://schemas.openxmlformats.org/officeDocument/2006/relationships/slideLayout" Target="../slideLayouts/slideLayout150.xml"/><Relationship Id="rId55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07.xml"/><Relationship Id="rId71" Type="http://schemas.openxmlformats.org/officeDocument/2006/relationships/slideLayout" Target="../slideLayouts/slideLayout17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75.xml"/><Relationship Id="rId21" Type="http://schemas.openxmlformats.org/officeDocument/2006/relationships/slideLayout" Target="../slideLayouts/slideLayout193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180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31.xml"/><Relationship Id="rId21" Type="http://schemas.openxmlformats.org/officeDocument/2006/relationships/slideLayout" Target="../slideLayouts/slideLayout226.xml"/><Relationship Id="rId42" Type="http://schemas.openxmlformats.org/officeDocument/2006/relationships/slideLayout" Target="../slideLayouts/slideLayout247.xml"/><Relationship Id="rId47" Type="http://schemas.openxmlformats.org/officeDocument/2006/relationships/slideLayout" Target="../slideLayouts/slideLayout252.xml"/><Relationship Id="rId63" Type="http://schemas.openxmlformats.org/officeDocument/2006/relationships/slideLayout" Target="../slideLayouts/slideLayout268.xml"/><Relationship Id="rId68" Type="http://schemas.openxmlformats.org/officeDocument/2006/relationships/theme" Target="../theme/theme5.xml"/><Relationship Id="rId7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21.xml"/><Relationship Id="rId29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16.xml"/><Relationship Id="rId24" Type="http://schemas.openxmlformats.org/officeDocument/2006/relationships/slideLayout" Target="../slideLayouts/slideLayout229.xml"/><Relationship Id="rId32" Type="http://schemas.openxmlformats.org/officeDocument/2006/relationships/slideLayout" Target="../slideLayouts/slideLayout237.xml"/><Relationship Id="rId37" Type="http://schemas.openxmlformats.org/officeDocument/2006/relationships/slideLayout" Target="../slideLayouts/slideLayout242.xml"/><Relationship Id="rId40" Type="http://schemas.openxmlformats.org/officeDocument/2006/relationships/slideLayout" Target="../slideLayouts/slideLayout245.xml"/><Relationship Id="rId45" Type="http://schemas.openxmlformats.org/officeDocument/2006/relationships/slideLayout" Target="../slideLayouts/slideLayout250.xml"/><Relationship Id="rId53" Type="http://schemas.openxmlformats.org/officeDocument/2006/relationships/slideLayout" Target="../slideLayouts/slideLayout258.xml"/><Relationship Id="rId58" Type="http://schemas.openxmlformats.org/officeDocument/2006/relationships/slideLayout" Target="../slideLayouts/slideLayout263.xml"/><Relationship Id="rId66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10.xml"/><Relationship Id="rId61" Type="http://schemas.openxmlformats.org/officeDocument/2006/relationships/slideLayout" Target="../slideLayouts/slideLayout266.xml"/><Relationship Id="rId19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19.xml"/><Relationship Id="rId22" Type="http://schemas.openxmlformats.org/officeDocument/2006/relationships/slideLayout" Target="../slideLayouts/slideLayout227.xml"/><Relationship Id="rId27" Type="http://schemas.openxmlformats.org/officeDocument/2006/relationships/slideLayout" Target="../slideLayouts/slideLayout232.xml"/><Relationship Id="rId30" Type="http://schemas.openxmlformats.org/officeDocument/2006/relationships/slideLayout" Target="../slideLayouts/slideLayout235.xml"/><Relationship Id="rId35" Type="http://schemas.openxmlformats.org/officeDocument/2006/relationships/slideLayout" Target="../slideLayouts/slideLayout240.xml"/><Relationship Id="rId43" Type="http://schemas.openxmlformats.org/officeDocument/2006/relationships/slideLayout" Target="../slideLayouts/slideLayout248.xml"/><Relationship Id="rId48" Type="http://schemas.openxmlformats.org/officeDocument/2006/relationships/slideLayout" Target="../slideLayouts/slideLayout253.xml"/><Relationship Id="rId56" Type="http://schemas.openxmlformats.org/officeDocument/2006/relationships/slideLayout" Target="../slideLayouts/slideLayout261.xml"/><Relationship Id="rId64" Type="http://schemas.openxmlformats.org/officeDocument/2006/relationships/slideLayout" Target="../slideLayouts/slideLayout269.xml"/><Relationship Id="rId69" Type="http://schemas.openxmlformats.org/officeDocument/2006/relationships/image" Target="../media/image1.png"/><Relationship Id="rId8" Type="http://schemas.openxmlformats.org/officeDocument/2006/relationships/slideLayout" Target="../slideLayouts/slideLayout213.xml"/><Relationship Id="rId51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7.xml"/><Relationship Id="rId17" Type="http://schemas.openxmlformats.org/officeDocument/2006/relationships/slideLayout" Target="../slideLayouts/slideLayout222.xml"/><Relationship Id="rId25" Type="http://schemas.openxmlformats.org/officeDocument/2006/relationships/slideLayout" Target="../slideLayouts/slideLayout230.xml"/><Relationship Id="rId33" Type="http://schemas.openxmlformats.org/officeDocument/2006/relationships/slideLayout" Target="../slideLayouts/slideLayout238.xml"/><Relationship Id="rId38" Type="http://schemas.openxmlformats.org/officeDocument/2006/relationships/slideLayout" Target="../slideLayouts/slideLayout243.xml"/><Relationship Id="rId46" Type="http://schemas.openxmlformats.org/officeDocument/2006/relationships/slideLayout" Target="../slideLayouts/slideLayout251.xml"/><Relationship Id="rId59" Type="http://schemas.openxmlformats.org/officeDocument/2006/relationships/slideLayout" Target="../slideLayouts/slideLayout264.xml"/><Relationship Id="rId67" Type="http://schemas.openxmlformats.org/officeDocument/2006/relationships/slideLayout" Target="../slideLayouts/slideLayout272.xml"/><Relationship Id="rId20" Type="http://schemas.openxmlformats.org/officeDocument/2006/relationships/slideLayout" Target="../slideLayouts/slideLayout225.xml"/><Relationship Id="rId41" Type="http://schemas.openxmlformats.org/officeDocument/2006/relationships/slideLayout" Target="../slideLayouts/slideLayout246.xml"/><Relationship Id="rId54" Type="http://schemas.openxmlformats.org/officeDocument/2006/relationships/slideLayout" Target="../slideLayouts/slideLayout259.xml"/><Relationship Id="rId6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5" Type="http://schemas.openxmlformats.org/officeDocument/2006/relationships/slideLayout" Target="../slideLayouts/slideLayout220.xml"/><Relationship Id="rId23" Type="http://schemas.openxmlformats.org/officeDocument/2006/relationships/slideLayout" Target="../slideLayouts/slideLayout228.xml"/><Relationship Id="rId28" Type="http://schemas.openxmlformats.org/officeDocument/2006/relationships/slideLayout" Target="../slideLayouts/slideLayout233.xml"/><Relationship Id="rId36" Type="http://schemas.openxmlformats.org/officeDocument/2006/relationships/slideLayout" Target="../slideLayouts/slideLayout241.xml"/><Relationship Id="rId49" Type="http://schemas.openxmlformats.org/officeDocument/2006/relationships/slideLayout" Target="../slideLayouts/slideLayout254.xml"/><Relationship Id="rId57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15.xml"/><Relationship Id="rId31" Type="http://schemas.openxmlformats.org/officeDocument/2006/relationships/slideLayout" Target="../slideLayouts/slideLayout236.xml"/><Relationship Id="rId44" Type="http://schemas.openxmlformats.org/officeDocument/2006/relationships/slideLayout" Target="../slideLayouts/slideLayout249.xml"/><Relationship Id="rId52" Type="http://schemas.openxmlformats.org/officeDocument/2006/relationships/slideLayout" Target="../slideLayouts/slideLayout257.xml"/><Relationship Id="rId60" Type="http://schemas.openxmlformats.org/officeDocument/2006/relationships/slideLayout" Target="../slideLayouts/slideLayout265.xml"/><Relationship Id="rId65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8.xml"/><Relationship Id="rId18" Type="http://schemas.openxmlformats.org/officeDocument/2006/relationships/slideLayout" Target="../slideLayouts/slideLayout223.xml"/><Relationship Id="rId39" Type="http://schemas.openxmlformats.org/officeDocument/2006/relationships/slideLayout" Target="../slideLayouts/slideLayout244.xml"/><Relationship Id="rId34" Type="http://schemas.openxmlformats.org/officeDocument/2006/relationships/slideLayout" Target="../slideLayouts/slideLayout239.xml"/><Relationship Id="rId50" Type="http://schemas.openxmlformats.org/officeDocument/2006/relationships/slideLayout" Target="../slideLayouts/slideLayout255.xml"/><Relationship Id="rId55" Type="http://schemas.openxmlformats.org/officeDocument/2006/relationships/slideLayout" Target="../slideLayouts/slideLayout2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8DBAC-03AE-1F4A-8017-30A1E3AD2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038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E0C6C-18B4-F046-9C7B-1A75203C2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tx1">
                    <a:tint val="75000"/>
                  </a:schemeClr>
                </a:solidFill>
                <a:latin typeface="Gill Sans Light" panose="020B0302020104020203" pitchFamily="34" charset="-79"/>
                <a:ea typeface="Helvetica Neue" panose="02000503000000020004" pitchFamily="2" charset="0"/>
                <a:cs typeface="Gill Sans Light" panose="020B0302020104020203" pitchFamily="34" charset="-79"/>
              </a:defRPr>
            </a:lvl1pPr>
          </a:lstStyle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FD79E4BA-3201-BE4A-96EB-269683D29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C90586-1CC4-6B4A-BFFE-6D6BEF4C1B52}"/>
              </a:ext>
            </a:extLst>
          </p:cNvPr>
          <p:cNvSpPr txBox="1">
            <a:spLocks/>
          </p:cNvSpPr>
          <p:nvPr userDrawn="1"/>
        </p:nvSpPr>
        <p:spPr>
          <a:xfrm>
            <a:off x="681037" y="1825625"/>
            <a:ext cx="8543924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75">
              <a:latin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9AF7E8-977A-5E49-9449-1E50CBDE84CF}"/>
              </a:ext>
            </a:extLst>
          </p:cNvPr>
          <p:cNvSpPr txBox="1">
            <a:spLocks/>
          </p:cNvSpPr>
          <p:nvPr userDrawn="1"/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Gill Sans" panose="020B0502020104020203" pitchFamily="34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75"/>
          </a:p>
        </p:txBody>
      </p:sp>
      <p:pic>
        <p:nvPicPr>
          <p:cNvPr id="7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2B1E75E1-4C11-B840-937B-4E309D50239F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7880610" y="6392861"/>
            <a:ext cx="815181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4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  <p:sldLayoutId id="2147483846" r:id="rId29"/>
    <p:sldLayoutId id="2147483847" r:id="rId30"/>
    <p:sldLayoutId id="2147483848" r:id="rId31"/>
    <p:sldLayoutId id="2147483849" r:id="rId32"/>
    <p:sldLayoutId id="2147483850" r:id="rId33"/>
  </p:sldLayoutIdLst>
  <p:hf hdr="0"/>
  <p:txStyles>
    <p:titleStyle>
      <a:lvl1pPr algn="l" defTabSz="742969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Dosis Medium" pitchFamily="2" charset="77"/>
          <a:ea typeface="+mj-ea"/>
          <a:cs typeface="+mj-cs"/>
        </a:defRPr>
      </a:lvl1pPr>
    </p:titleStyle>
    <p:bodyStyle>
      <a:lvl1pPr marL="185742" indent="-185742" algn="l" defTabSz="742969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27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11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96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80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64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648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132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17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8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69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3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21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9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7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094AC-3221-594D-83FD-C6570637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01" y="365128"/>
            <a:ext cx="9382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8E493-E865-C04E-BF76-A5CC8C7B3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701" y="1825625"/>
            <a:ext cx="9382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1599236-E86D-914E-9B53-688B747CBDC3}"/>
              </a:ext>
            </a:extLst>
          </p:cNvPr>
          <p:cNvSpPr txBox="1">
            <a:spLocks/>
          </p:cNvSpPr>
          <p:nvPr userDrawn="1"/>
        </p:nvSpPr>
        <p:spPr>
          <a:xfrm>
            <a:off x="194104" y="6311903"/>
            <a:ext cx="2175305" cy="365125"/>
          </a:xfrm>
          <a:prstGeom prst="rect">
            <a:avLst/>
          </a:prstGeom>
        </p:spPr>
        <p:txBody>
          <a:bodyPr vert="horz" wrap="none" lIns="74295" tIns="37148" rIns="74295" bIns="37148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4E5C77"/>
                </a:solidFill>
                <a:latin typeface="DIN Alternate" panose="020B0500000000000000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13" b="0" i="0" kern="1200">
                <a:solidFill>
                  <a:srgbClr val="4E5C77"/>
                </a:solidFill>
                <a:effectLst/>
                <a:latin typeface="DIN Alternate" panose="020B0500000000000000" pitchFamily="34" charset="77"/>
                <a:ea typeface="+mn-ea"/>
                <a:cs typeface="+mn-cs"/>
              </a:rPr>
              <a:t>© </a:t>
            </a:r>
            <a:r>
              <a:rPr lang="en-US" sz="813"/>
              <a:t>Aspen Labs </a:t>
            </a:r>
            <a:fld id="{9847FCA6-D195-ED44-AC87-C0575A34E07F}" type="datetime1">
              <a:rPr lang="en-US" sz="813" smtClean="0"/>
              <a:t>4/19/2022</a:t>
            </a:fld>
            <a:endParaRPr lang="en-US" sz="813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718F52F-69AD-5645-81BB-4BC28E7263D1}"/>
              </a:ext>
            </a:extLst>
          </p:cNvPr>
          <p:cNvSpPr txBox="1">
            <a:spLocks/>
          </p:cNvSpPr>
          <p:nvPr userDrawn="1"/>
        </p:nvSpPr>
        <p:spPr>
          <a:xfrm>
            <a:off x="8805626" y="6311903"/>
            <a:ext cx="838674" cy="365125"/>
          </a:xfrm>
          <a:prstGeom prst="rect">
            <a:avLst/>
          </a:prstGeom>
        </p:spPr>
        <p:txBody>
          <a:bodyPr vert="horz" wrap="none" lIns="74295" tIns="37148" rIns="74295" bIns="37148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4E5C77"/>
                </a:solidFill>
                <a:latin typeface="DIN Alternate" panose="020B0500000000000000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42768A2-12AB-FA4B-9024-29835B6535DD}" type="slidenum">
              <a:rPr lang="en-US" sz="813" smtClean="0"/>
              <a:t>‹#›</a:t>
            </a:fld>
            <a:endParaRPr lang="en-US" sz="813"/>
          </a:p>
        </p:txBody>
      </p:sp>
      <p:pic>
        <p:nvPicPr>
          <p:cNvPr id="6" name="Picture 5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06E38F07-E450-DD40-A313-E7CE748A243D}"/>
              </a:ext>
            </a:extLst>
          </p:cNvPr>
          <p:cNvPicPr>
            <a:picLocks noChangeAspect="1"/>
          </p:cNvPicPr>
          <p:nvPr userDrawn="1"/>
        </p:nvPicPr>
        <p:blipFill>
          <a:blip r:embed="rId69"/>
          <a:stretch>
            <a:fillRect/>
          </a:stretch>
        </p:blipFill>
        <p:spPr>
          <a:xfrm>
            <a:off x="8386289" y="6342616"/>
            <a:ext cx="838674" cy="3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2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53" r:id="rId2"/>
    <p:sldLayoutId id="2147483852" r:id="rId3"/>
    <p:sldLayoutId id="2147483664" r:id="rId4"/>
    <p:sldLayoutId id="2147483665" r:id="rId5"/>
    <p:sldLayoutId id="2147483666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667" r:id="rId12"/>
    <p:sldLayoutId id="2147483668" r:id="rId13"/>
    <p:sldLayoutId id="2147483669" r:id="rId14"/>
    <p:sldLayoutId id="2147483670" r:id="rId15"/>
    <p:sldLayoutId id="2147483857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851" r:id="rId26"/>
    <p:sldLayoutId id="2147483682" r:id="rId27"/>
    <p:sldLayoutId id="2147483855" r:id="rId28"/>
    <p:sldLayoutId id="2147483856" r:id="rId29"/>
    <p:sldLayoutId id="2147483685" r:id="rId30"/>
    <p:sldLayoutId id="2147483724" r:id="rId31"/>
    <p:sldLayoutId id="2147483686" r:id="rId32"/>
    <p:sldLayoutId id="2147483687" r:id="rId33"/>
    <p:sldLayoutId id="2147483688" r:id="rId34"/>
    <p:sldLayoutId id="2147483689" r:id="rId35"/>
    <p:sldLayoutId id="2147483854" r:id="rId36"/>
    <p:sldLayoutId id="2147483691" r:id="rId37"/>
    <p:sldLayoutId id="2147483692" r:id="rId38"/>
    <p:sldLayoutId id="2147483858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9" r:id="rId51"/>
    <p:sldLayoutId id="2147483710" r:id="rId52"/>
    <p:sldLayoutId id="2147483725" r:id="rId53"/>
    <p:sldLayoutId id="2147483711" r:id="rId54"/>
    <p:sldLayoutId id="2147483726" r:id="rId55"/>
    <p:sldLayoutId id="2147483727" r:id="rId56"/>
    <p:sldLayoutId id="2147483728" r:id="rId57"/>
    <p:sldLayoutId id="2147483729" r:id="rId58"/>
    <p:sldLayoutId id="2147483705" r:id="rId59"/>
    <p:sldLayoutId id="2147483859" r:id="rId60"/>
    <p:sldLayoutId id="2147483707" r:id="rId61"/>
    <p:sldLayoutId id="2147483718" r:id="rId62"/>
    <p:sldLayoutId id="2147483730" r:id="rId63"/>
    <p:sldLayoutId id="2147483708" r:id="rId64"/>
    <p:sldLayoutId id="2147483712" r:id="rId65"/>
    <p:sldLayoutId id="2147483713" r:id="rId66"/>
    <p:sldLayoutId id="2147483714" r:id="rId67"/>
  </p:sldLayoutIdLst>
  <p:txStyles>
    <p:titleStyle>
      <a:lvl1pPr algn="l" defTabSz="742969" rtl="0" eaLnBrk="1" latinLnBrk="0" hangingPunct="1">
        <a:lnSpc>
          <a:spcPct val="90000"/>
        </a:lnSpc>
        <a:spcBef>
          <a:spcPct val="0"/>
        </a:spcBef>
        <a:buNone/>
        <a:defRPr sz="3575" b="1" i="0" kern="1200">
          <a:solidFill>
            <a:srgbClr val="4E5C77"/>
          </a:solidFill>
          <a:latin typeface="Dosis" panose="02010503020202060003" pitchFamily="2" charset="77"/>
          <a:ea typeface="+mj-ea"/>
          <a:cs typeface="+mj-cs"/>
        </a:defRPr>
      </a:lvl1pPr>
    </p:titleStyle>
    <p:bodyStyle>
      <a:lvl1pPr marL="185742" indent="-185742" algn="l" defTabSz="742969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b="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1pPr>
      <a:lvl2pPr marL="557227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b="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2pPr>
      <a:lvl3pPr marL="928711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b="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3pPr>
      <a:lvl4pPr marL="1300196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b="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4pPr>
      <a:lvl5pPr marL="1671680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b="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5pPr>
      <a:lvl6pPr marL="2043164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648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132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17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8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69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3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21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9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7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8DBAC-03AE-1F4A-8017-30A1E3AD2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3630" y="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FD79E4BA-3201-BE4A-96EB-269683D29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C90586-1CC4-6B4A-BFFE-6D6BEF4C1B52}"/>
              </a:ext>
            </a:extLst>
          </p:cNvPr>
          <p:cNvSpPr txBox="1">
            <a:spLocks/>
          </p:cNvSpPr>
          <p:nvPr/>
        </p:nvSpPr>
        <p:spPr>
          <a:xfrm>
            <a:off x="681037" y="1825625"/>
            <a:ext cx="8543924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75">
              <a:latin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9AF7E8-977A-5E49-9449-1E50CBDE84CF}"/>
              </a:ext>
            </a:extLst>
          </p:cNvPr>
          <p:cNvSpPr txBox="1">
            <a:spLocks/>
          </p:cNvSpPr>
          <p:nvPr/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Gill Sans" panose="020B0502020104020203" pitchFamily="34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75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47BC1D-4316-4DAC-8AB8-B3F8CB480D0F}"/>
              </a:ext>
            </a:extLst>
          </p:cNvPr>
          <p:cNvSpPr txBox="1">
            <a:spLocks/>
          </p:cNvSpPr>
          <p:nvPr userDrawn="1"/>
        </p:nvSpPr>
        <p:spPr>
          <a:xfrm>
            <a:off x="681037" y="1825625"/>
            <a:ext cx="8543924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75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E44B4A-498D-4AF1-A3A9-EC416C665436}"/>
              </a:ext>
            </a:extLst>
          </p:cNvPr>
          <p:cNvSpPr txBox="1">
            <a:spLocks/>
          </p:cNvSpPr>
          <p:nvPr userDrawn="1"/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Gill Sans" panose="020B0502020104020203" pitchFamily="34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75"/>
          </a:p>
        </p:txBody>
      </p:sp>
    </p:spTree>
    <p:extLst>
      <p:ext uri="{BB962C8B-B14F-4D97-AF65-F5344CB8AC3E}">
        <p14:creationId xmlns:p14="http://schemas.microsoft.com/office/powerpoint/2010/main" val="55333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  <p:sldLayoutId id="2147483894" r:id="rId19"/>
    <p:sldLayoutId id="2147483895" r:id="rId20"/>
    <p:sldLayoutId id="2147483896" r:id="rId21"/>
    <p:sldLayoutId id="2147483897" r:id="rId22"/>
    <p:sldLayoutId id="2147483898" r:id="rId23"/>
    <p:sldLayoutId id="2147483899" r:id="rId24"/>
    <p:sldLayoutId id="2147483900" r:id="rId25"/>
    <p:sldLayoutId id="2147483901" r:id="rId26"/>
    <p:sldLayoutId id="2147483902" r:id="rId27"/>
    <p:sldLayoutId id="2147483903" r:id="rId28"/>
    <p:sldLayoutId id="2147483904" r:id="rId29"/>
    <p:sldLayoutId id="2147483905" r:id="rId30"/>
    <p:sldLayoutId id="2147483906" r:id="rId31"/>
    <p:sldLayoutId id="2147483907" r:id="rId32"/>
    <p:sldLayoutId id="2147483908" r:id="rId33"/>
    <p:sldLayoutId id="2147483909" r:id="rId34"/>
    <p:sldLayoutId id="2147483910" r:id="rId35"/>
    <p:sldLayoutId id="2147483911" r:id="rId36"/>
    <p:sldLayoutId id="2147483873" r:id="rId37"/>
    <p:sldLayoutId id="2147483874" r:id="rId38"/>
    <p:sldLayoutId id="2147483792" r:id="rId39"/>
    <p:sldLayoutId id="2147483814" r:id="rId40"/>
    <p:sldLayoutId id="2147483860" r:id="rId41"/>
    <p:sldLayoutId id="2147483791" r:id="rId42"/>
    <p:sldLayoutId id="2147483780" r:id="rId43"/>
    <p:sldLayoutId id="2147483789" r:id="rId44"/>
    <p:sldLayoutId id="2147483790" r:id="rId45"/>
    <p:sldLayoutId id="2147483781" r:id="rId46"/>
    <p:sldLayoutId id="2147483782" r:id="rId47"/>
    <p:sldLayoutId id="2147483783" r:id="rId48"/>
    <p:sldLayoutId id="2147483785" r:id="rId49"/>
    <p:sldLayoutId id="2147483787" r:id="rId50"/>
    <p:sldLayoutId id="2147483788" r:id="rId51"/>
    <p:sldLayoutId id="2147483799" r:id="rId52"/>
    <p:sldLayoutId id="2147483801" r:id="rId53"/>
    <p:sldLayoutId id="2147483802" r:id="rId54"/>
    <p:sldLayoutId id="2147483803" r:id="rId55"/>
    <p:sldLayoutId id="2147483804" r:id="rId56"/>
    <p:sldLayoutId id="2147483735" r:id="rId57"/>
    <p:sldLayoutId id="2147483765" r:id="rId58"/>
    <p:sldLayoutId id="2147483766" r:id="rId59"/>
    <p:sldLayoutId id="2147483794" r:id="rId60"/>
    <p:sldLayoutId id="2147483796" r:id="rId61"/>
    <p:sldLayoutId id="2147483797" r:id="rId62"/>
    <p:sldLayoutId id="2147483798" r:id="rId63"/>
    <p:sldLayoutId id="2147483805" r:id="rId64"/>
    <p:sldLayoutId id="2147483806" r:id="rId65"/>
    <p:sldLayoutId id="2147483807" r:id="rId66"/>
    <p:sldLayoutId id="2147483809" r:id="rId67"/>
    <p:sldLayoutId id="2147483810" r:id="rId68"/>
    <p:sldLayoutId id="2147483811" r:id="rId69"/>
    <p:sldLayoutId id="2147483808" r:id="rId70"/>
    <p:sldLayoutId id="2147483813" r:id="rId71"/>
    <p:sldLayoutId id="2147483784" r:id="rId72"/>
  </p:sldLayoutIdLst>
  <p:hf hdr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Dosis Medium" pitchFamily="2" charset="77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8DBAC-03AE-1F4A-8017-30A1E3AD2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037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algn="l"/>
            <a:r>
              <a:rPr lang="en-US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E0C6C-18B4-F046-9C7B-1A75203C2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tx1">
                    <a:tint val="75000"/>
                  </a:schemeClr>
                </a:solidFill>
                <a:latin typeface="Gill Sans Light" panose="020B0302020104020203" pitchFamily="34" charset="-79"/>
                <a:ea typeface="Helvetica Neue" panose="02000503000000020004" pitchFamily="2" charset="0"/>
                <a:cs typeface="Gill Sans Light" panose="020B0302020104020203" pitchFamily="34" charset="-79"/>
              </a:defRPr>
            </a:lvl1pPr>
          </a:lstStyle>
          <a:p>
            <a:fld id="{5179BADA-55E0-3649-87BA-31A1C29B1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FD79E4BA-3201-BE4A-96EB-269683D29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C90586-1CC4-6B4A-BFFE-6D6BEF4C1B52}"/>
              </a:ext>
            </a:extLst>
          </p:cNvPr>
          <p:cNvSpPr txBox="1">
            <a:spLocks/>
          </p:cNvSpPr>
          <p:nvPr/>
        </p:nvSpPr>
        <p:spPr>
          <a:xfrm>
            <a:off x="681037" y="1825625"/>
            <a:ext cx="8543924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75">
              <a:latin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9AF7E8-977A-5E49-9449-1E50CBDE84CF}"/>
              </a:ext>
            </a:extLst>
          </p:cNvPr>
          <p:cNvSpPr txBox="1">
            <a:spLocks/>
          </p:cNvSpPr>
          <p:nvPr/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Gill Sans" panose="020B0502020104020203" pitchFamily="34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75"/>
          </a:p>
        </p:txBody>
      </p:sp>
      <p:pic>
        <p:nvPicPr>
          <p:cNvPr id="7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2B1E75E1-4C11-B840-937B-4E309D50239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80609" y="6392861"/>
            <a:ext cx="815181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0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  <p:sldLayoutId id="2147483932" r:id="rId20"/>
    <p:sldLayoutId id="2147483933" r:id="rId21"/>
    <p:sldLayoutId id="2147483934" r:id="rId22"/>
    <p:sldLayoutId id="2147483935" r:id="rId23"/>
    <p:sldLayoutId id="2147483936" r:id="rId24"/>
    <p:sldLayoutId id="2147483937" r:id="rId25"/>
    <p:sldLayoutId id="2147483938" r:id="rId26"/>
    <p:sldLayoutId id="2147483939" r:id="rId27"/>
    <p:sldLayoutId id="2147483940" r:id="rId28"/>
    <p:sldLayoutId id="2147483941" r:id="rId29"/>
    <p:sldLayoutId id="2147483942" r:id="rId30"/>
    <p:sldLayoutId id="2147483943" r:id="rId31"/>
    <p:sldLayoutId id="2147483944" r:id="rId32"/>
    <p:sldLayoutId id="2147483945" r:id="rId33"/>
  </p:sldLayoutIdLst>
  <p:hf hdr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Dosis Medium" pitchFamily="2" charset="77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094AC-3221-594D-83FD-C6570637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01" y="365126"/>
            <a:ext cx="9382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8E493-E865-C04E-BF76-A5CC8C7B3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701" y="1825625"/>
            <a:ext cx="9382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1599236-E86D-914E-9B53-688B747CBDC3}"/>
              </a:ext>
            </a:extLst>
          </p:cNvPr>
          <p:cNvSpPr txBox="1">
            <a:spLocks/>
          </p:cNvSpPr>
          <p:nvPr/>
        </p:nvSpPr>
        <p:spPr>
          <a:xfrm>
            <a:off x="194104" y="6311901"/>
            <a:ext cx="2175305" cy="365125"/>
          </a:xfrm>
          <a:prstGeom prst="rect">
            <a:avLst/>
          </a:prstGeom>
        </p:spPr>
        <p:txBody>
          <a:bodyPr vert="horz" wrap="none" lIns="74295" tIns="37148" rIns="74295" bIns="37148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4E5C77"/>
                </a:solidFill>
                <a:latin typeface="DIN Alternate" panose="020B0500000000000000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13" b="0" i="0" kern="1200">
                <a:solidFill>
                  <a:srgbClr val="4E5C77"/>
                </a:solidFill>
                <a:effectLst/>
                <a:latin typeface="DIN Alternate" panose="020B0500000000000000" pitchFamily="34" charset="77"/>
                <a:ea typeface="+mn-ea"/>
                <a:cs typeface="+mn-cs"/>
              </a:rPr>
              <a:t>© </a:t>
            </a:r>
            <a:r>
              <a:rPr lang="en-US" sz="813"/>
              <a:t>Aspen Labs </a:t>
            </a:r>
            <a:fld id="{9847FCA6-D195-ED44-AC87-C0575A34E07F}" type="datetime1">
              <a:rPr lang="en-US" sz="813" smtClean="0"/>
              <a:t>4/19/2022</a:t>
            </a:fld>
            <a:endParaRPr lang="en-US" sz="813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718F52F-69AD-5645-81BB-4BC28E7263D1}"/>
              </a:ext>
            </a:extLst>
          </p:cNvPr>
          <p:cNvSpPr txBox="1">
            <a:spLocks/>
          </p:cNvSpPr>
          <p:nvPr/>
        </p:nvSpPr>
        <p:spPr>
          <a:xfrm>
            <a:off x="8805626" y="6311901"/>
            <a:ext cx="838674" cy="365125"/>
          </a:xfrm>
          <a:prstGeom prst="rect">
            <a:avLst/>
          </a:prstGeom>
        </p:spPr>
        <p:txBody>
          <a:bodyPr vert="horz" wrap="none" lIns="74295" tIns="37148" rIns="74295" bIns="37148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4E5C77"/>
                </a:solidFill>
                <a:latin typeface="DIN Alternate" panose="020B0500000000000000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42768A2-12AB-FA4B-9024-29835B6535DD}" type="slidenum">
              <a:rPr lang="en-US" sz="813" smtClean="0"/>
              <a:t>‹#›</a:t>
            </a:fld>
            <a:endParaRPr lang="en-US" sz="813"/>
          </a:p>
        </p:txBody>
      </p:sp>
      <p:pic>
        <p:nvPicPr>
          <p:cNvPr id="6" name="Picture 5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06E38F07-E450-DD40-A313-E7CE748A243D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8386289" y="6342616"/>
            <a:ext cx="838674" cy="3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  <p:sldLayoutId id="2147483967" r:id="rId21"/>
    <p:sldLayoutId id="2147483968" r:id="rId22"/>
    <p:sldLayoutId id="2147483969" r:id="rId23"/>
    <p:sldLayoutId id="2147483970" r:id="rId24"/>
    <p:sldLayoutId id="2147483971" r:id="rId25"/>
    <p:sldLayoutId id="2147483972" r:id="rId26"/>
    <p:sldLayoutId id="2147483973" r:id="rId27"/>
    <p:sldLayoutId id="2147483974" r:id="rId28"/>
    <p:sldLayoutId id="2147483975" r:id="rId29"/>
    <p:sldLayoutId id="2147483976" r:id="rId30"/>
    <p:sldLayoutId id="2147483977" r:id="rId31"/>
    <p:sldLayoutId id="2147483978" r:id="rId32"/>
    <p:sldLayoutId id="2147483979" r:id="rId33"/>
    <p:sldLayoutId id="2147483980" r:id="rId34"/>
    <p:sldLayoutId id="2147483981" r:id="rId35"/>
    <p:sldLayoutId id="2147483982" r:id="rId36"/>
    <p:sldLayoutId id="2147483983" r:id="rId37"/>
    <p:sldLayoutId id="2147483984" r:id="rId38"/>
    <p:sldLayoutId id="2147483985" r:id="rId39"/>
    <p:sldLayoutId id="2147483986" r:id="rId40"/>
    <p:sldLayoutId id="2147483987" r:id="rId41"/>
    <p:sldLayoutId id="2147483988" r:id="rId42"/>
    <p:sldLayoutId id="2147483989" r:id="rId43"/>
    <p:sldLayoutId id="2147483990" r:id="rId44"/>
    <p:sldLayoutId id="2147483991" r:id="rId45"/>
    <p:sldLayoutId id="2147483992" r:id="rId46"/>
    <p:sldLayoutId id="2147483993" r:id="rId47"/>
    <p:sldLayoutId id="2147483994" r:id="rId48"/>
    <p:sldLayoutId id="2147483995" r:id="rId49"/>
    <p:sldLayoutId id="2147483996" r:id="rId50"/>
    <p:sldLayoutId id="2147483997" r:id="rId51"/>
    <p:sldLayoutId id="2147483998" r:id="rId52"/>
    <p:sldLayoutId id="2147483999" r:id="rId53"/>
    <p:sldLayoutId id="2147484000" r:id="rId54"/>
    <p:sldLayoutId id="2147484001" r:id="rId55"/>
    <p:sldLayoutId id="2147484002" r:id="rId56"/>
    <p:sldLayoutId id="2147484003" r:id="rId57"/>
    <p:sldLayoutId id="2147484004" r:id="rId58"/>
    <p:sldLayoutId id="2147484005" r:id="rId59"/>
    <p:sldLayoutId id="2147484006" r:id="rId60"/>
    <p:sldLayoutId id="2147484007" r:id="rId61"/>
    <p:sldLayoutId id="2147484008" r:id="rId62"/>
    <p:sldLayoutId id="2147484009" r:id="rId63"/>
    <p:sldLayoutId id="2147484010" r:id="rId64"/>
    <p:sldLayoutId id="2147484011" r:id="rId65"/>
    <p:sldLayoutId id="2147484012" r:id="rId66"/>
    <p:sldLayoutId id="2147484013" r:id="rId67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b="1" i="0" kern="1200">
          <a:solidFill>
            <a:srgbClr val="4E5C77"/>
          </a:solidFill>
          <a:latin typeface="Dosis" panose="02010503020202060003" pitchFamily="2" charset="77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b="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b="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b="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b="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b="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6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31.png"/><Relationship Id="rId11" Type="http://schemas.openxmlformats.org/officeDocument/2006/relationships/image" Target="../media/image34.svg"/><Relationship Id="rId5" Type="http://schemas.openxmlformats.org/officeDocument/2006/relationships/image" Target="../media/image30.sv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197D7A-6438-4B7F-96A5-E96D9915BBD3}"/>
              </a:ext>
            </a:extLst>
          </p:cNvPr>
          <p:cNvCxnSpPr>
            <a:cxnSpLocks/>
          </p:cNvCxnSpPr>
          <p:nvPr/>
        </p:nvCxnSpPr>
        <p:spPr>
          <a:xfrm>
            <a:off x="4824474" y="1503426"/>
            <a:ext cx="48093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CB98265-E7FD-4F7D-84DA-ED6FE922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570148"/>
            <a:ext cx="3343274" cy="1860304"/>
          </a:xfrm>
        </p:spPr>
        <p:txBody>
          <a:bodyPr vert="horz" lIns="0" tIns="45720" rIns="0" bIns="0" rtlCol="0" anchor="ctr">
            <a:noAutofit/>
          </a:bodyPr>
          <a:lstStyle/>
          <a:p>
            <a:r>
              <a:rPr lang="en-US" sz="3900" dirty="0"/>
              <a:t>Mentor/Mentee Agenda – </a:t>
            </a:r>
            <a:br>
              <a:rPr lang="en-US" sz="3900" dirty="0"/>
            </a:br>
            <a:r>
              <a:rPr lang="en-US" sz="3900" dirty="0">
                <a:solidFill>
                  <a:schemeClr val="accent6"/>
                </a:solidFill>
              </a:rPr>
              <a:t>1 hour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1705D-CE0E-45FD-97EB-070540333D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1038" y="6561336"/>
            <a:ext cx="3343275" cy="296664"/>
          </a:xfrm>
        </p:spPr>
        <p:txBody>
          <a:bodyPr vert="horz" lIns="0" tIns="45720" rIns="91440" bIns="45720" rtlCol="0" anchor="ctr"/>
          <a:lstStyle/>
          <a:p>
            <a:pPr algn="l"/>
            <a:r>
              <a:rPr lang="en-US" dirty="0"/>
              <a:t>© Aspen Labs </a:t>
            </a:r>
            <a:fld id="{ED5C6D42-7A44-6949-8661-632DF73F6066}" type="datetime1">
              <a:rPr lang="en-US" smtClean="0"/>
              <a:pPr algn="l"/>
              <a:t>4/19/2022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7F8403-ACDE-4FD0-AA94-90510FDC063B}"/>
              </a:ext>
            </a:extLst>
          </p:cNvPr>
          <p:cNvCxnSpPr>
            <a:cxnSpLocks/>
          </p:cNvCxnSpPr>
          <p:nvPr/>
        </p:nvCxnSpPr>
        <p:spPr>
          <a:xfrm>
            <a:off x="681038" y="4948447"/>
            <a:ext cx="399244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264887-4625-41C4-A6E3-716F4C86AC3B}"/>
              </a:ext>
            </a:extLst>
          </p:cNvPr>
          <p:cNvCxnSpPr>
            <a:cxnSpLocks/>
          </p:cNvCxnSpPr>
          <p:nvPr/>
        </p:nvCxnSpPr>
        <p:spPr>
          <a:xfrm>
            <a:off x="4824474" y="2454128"/>
            <a:ext cx="48093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F45BA6-F6C6-4FD9-943A-9783D37D5A3A}"/>
              </a:ext>
            </a:extLst>
          </p:cNvPr>
          <p:cNvCxnSpPr>
            <a:cxnSpLocks/>
          </p:cNvCxnSpPr>
          <p:nvPr/>
        </p:nvCxnSpPr>
        <p:spPr>
          <a:xfrm>
            <a:off x="4824474" y="3404830"/>
            <a:ext cx="48093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B0C77E-9A03-47A4-9D28-11B4CE0D9C0F}"/>
              </a:ext>
            </a:extLst>
          </p:cNvPr>
          <p:cNvCxnSpPr>
            <a:cxnSpLocks/>
          </p:cNvCxnSpPr>
          <p:nvPr/>
        </p:nvCxnSpPr>
        <p:spPr>
          <a:xfrm>
            <a:off x="4824474" y="4355534"/>
            <a:ext cx="48093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AC513B-E216-4223-8FDA-43045FC73128}"/>
              </a:ext>
            </a:extLst>
          </p:cNvPr>
          <p:cNvCxnSpPr>
            <a:cxnSpLocks/>
          </p:cNvCxnSpPr>
          <p:nvPr/>
        </p:nvCxnSpPr>
        <p:spPr>
          <a:xfrm>
            <a:off x="4824474" y="5306238"/>
            <a:ext cx="48093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ADE7565-9B91-4FFE-83DB-7138DF42FD1D}"/>
              </a:ext>
            </a:extLst>
          </p:cNvPr>
          <p:cNvSpPr/>
          <p:nvPr/>
        </p:nvSpPr>
        <p:spPr>
          <a:xfrm>
            <a:off x="4561149" y="747442"/>
            <a:ext cx="526648" cy="526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676B5B-E23F-43AD-B547-D16A963F82FE}"/>
              </a:ext>
            </a:extLst>
          </p:cNvPr>
          <p:cNvSpPr txBox="1">
            <a:spLocks/>
          </p:cNvSpPr>
          <p:nvPr/>
        </p:nvSpPr>
        <p:spPr>
          <a:xfrm>
            <a:off x="5326426" y="854643"/>
            <a:ext cx="688238" cy="346864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25" b="1" dirty="0">
                <a:solidFill>
                  <a:srgbClr val="63636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 min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94303CF-EAF1-4950-B925-6AE35E43399F}"/>
              </a:ext>
            </a:extLst>
          </p:cNvPr>
          <p:cNvSpPr txBox="1">
            <a:spLocks/>
          </p:cNvSpPr>
          <p:nvPr/>
        </p:nvSpPr>
        <p:spPr>
          <a:xfrm>
            <a:off x="6533382" y="764753"/>
            <a:ext cx="3100456" cy="526647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63636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 “current self” Empathy Map to introduce who you currently are-share any insights gained during the exercise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7C0F2F-2CD0-48F4-A2BF-B83C0E6E2262}"/>
              </a:ext>
            </a:extLst>
          </p:cNvPr>
          <p:cNvCxnSpPr>
            <a:cxnSpLocks/>
          </p:cNvCxnSpPr>
          <p:nvPr/>
        </p:nvCxnSpPr>
        <p:spPr>
          <a:xfrm>
            <a:off x="6226146" y="764750"/>
            <a:ext cx="0" cy="50934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phic 47">
            <a:extLst>
              <a:ext uri="{FF2B5EF4-FFF2-40B4-BE49-F238E27FC236}">
                <a16:creationId xmlns:a16="http://schemas.microsoft.com/office/drawing/2014/main" id="{D3DDE213-CB53-43D9-AAF8-9512BDF32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0088" y="846381"/>
            <a:ext cx="328772" cy="3287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46E916-B499-4FBF-86E0-38B8F488367B}"/>
              </a:ext>
            </a:extLst>
          </p:cNvPr>
          <p:cNvSpPr/>
          <p:nvPr/>
        </p:nvSpPr>
        <p:spPr>
          <a:xfrm>
            <a:off x="4561149" y="1715452"/>
            <a:ext cx="526648" cy="526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E5BCB63-9F8C-4B66-BE12-49DCF517C140}"/>
              </a:ext>
            </a:extLst>
          </p:cNvPr>
          <p:cNvSpPr txBox="1">
            <a:spLocks/>
          </p:cNvSpPr>
          <p:nvPr/>
        </p:nvSpPr>
        <p:spPr>
          <a:xfrm>
            <a:off x="5326426" y="1805345"/>
            <a:ext cx="688238" cy="346864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25" b="1" dirty="0">
                <a:solidFill>
                  <a:srgbClr val="63636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 min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CB4CBB12-3C69-4677-B141-B41F096CA81D}"/>
              </a:ext>
            </a:extLst>
          </p:cNvPr>
          <p:cNvSpPr txBox="1">
            <a:spLocks/>
          </p:cNvSpPr>
          <p:nvPr/>
        </p:nvSpPr>
        <p:spPr>
          <a:xfrm>
            <a:off x="6533380" y="1715455"/>
            <a:ext cx="3100453" cy="526647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63636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Watch Fixed/Growth Mindset Part 2 video together (4 min) – clipped at approx. </a:t>
            </a:r>
            <a:br>
              <a:rPr lang="en-US" sz="1050" dirty="0">
                <a:solidFill>
                  <a:srgbClr val="636363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1050" dirty="0">
                <a:solidFill>
                  <a:srgbClr val="63636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23:30-27:29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293DE7-AFE2-4B4D-AA01-F0B59962DB04}"/>
              </a:ext>
            </a:extLst>
          </p:cNvPr>
          <p:cNvCxnSpPr>
            <a:cxnSpLocks/>
          </p:cNvCxnSpPr>
          <p:nvPr/>
        </p:nvCxnSpPr>
        <p:spPr>
          <a:xfrm>
            <a:off x="6226146" y="1724106"/>
            <a:ext cx="0" cy="50934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F23A69B3-4179-43C8-AF92-7837B5E0C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8017" y="1832321"/>
            <a:ext cx="292913" cy="2929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851EF7-9EE5-4D55-9C2D-CE22DF54EBA0}"/>
              </a:ext>
            </a:extLst>
          </p:cNvPr>
          <p:cNvSpPr/>
          <p:nvPr/>
        </p:nvSpPr>
        <p:spPr>
          <a:xfrm>
            <a:off x="4561149" y="2666154"/>
            <a:ext cx="526648" cy="526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5E82369E-A938-4482-8743-64D5F25CF9A3}"/>
              </a:ext>
            </a:extLst>
          </p:cNvPr>
          <p:cNvSpPr txBox="1">
            <a:spLocks/>
          </p:cNvSpPr>
          <p:nvPr/>
        </p:nvSpPr>
        <p:spPr>
          <a:xfrm>
            <a:off x="5326426" y="2756047"/>
            <a:ext cx="688238" cy="346864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25" b="1" dirty="0">
                <a:solidFill>
                  <a:srgbClr val="63636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 min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BBDCEB3B-2841-4E67-BF88-86A022ECC8A8}"/>
              </a:ext>
            </a:extLst>
          </p:cNvPr>
          <p:cNvSpPr txBox="1">
            <a:spLocks/>
          </p:cNvSpPr>
          <p:nvPr/>
        </p:nvSpPr>
        <p:spPr>
          <a:xfrm>
            <a:off x="6533382" y="2666157"/>
            <a:ext cx="3052275" cy="526647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63636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Reflect/Discuss take-aways from video and how they show up in your “current self.”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DF28D13-E140-4AAE-9DB4-2365BBF5C776}"/>
              </a:ext>
            </a:extLst>
          </p:cNvPr>
          <p:cNvCxnSpPr>
            <a:cxnSpLocks/>
          </p:cNvCxnSpPr>
          <p:nvPr/>
        </p:nvCxnSpPr>
        <p:spPr>
          <a:xfrm>
            <a:off x="6226146" y="2674808"/>
            <a:ext cx="0" cy="50934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raphic 51">
            <a:extLst>
              <a:ext uri="{FF2B5EF4-FFF2-40B4-BE49-F238E27FC236}">
                <a16:creationId xmlns:a16="http://schemas.microsoft.com/office/drawing/2014/main" id="{6A57B6F6-0673-4B11-B086-EE4E549BD2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6629" y="2781635"/>
            <a:ext cx="295691" cy="2956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B01894-5341-4BE6-8D09-FA69E0F60E59}"/>
              </a:ext>
            </a:extLst>
          </p:cNvPr>
          <p:cNvSpPr/>
          <p:nvPr/>
        </p:nvSpPr>
        <p:spPr>
          <a:xfrm>
            <a:off x="4561149" y="3616857"/>
            <a:ext cx="526648" cy="526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BB921C7E-6A23-4175-89B0-0341B2A14F6B}"/>
              </a:ext>
            </a:extLst>
          </p:cNvPr>
          <p:cNvSpPr txBox="1">
            <a:spLocks/>
          </p:cNvSpPr>
          <p:nvPr/>
        </p:nvSpPr>
        <p:spPr>
          <a:xfrm>
            <a:off x="5326426" y="3706750"/>
            <a:ext cx="688238" cy="346864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25" b="1" dirty="0">
                <a:solidFill>
                  <a:srgbClr val="63636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15 min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40A07CDC-67A4-4B6B-96C7-9DF19173F871}"/>
              </a:ext>
            </a:extLst>
          </p:cNvPr>
          <p:cNvSpPr txBox="1">
            <a:spLocks/>
          </p:cNvSpPr>
          <p:nvPr/>
        </p:nvSpPr>
        <p:spPr>
          <a:xfrm>
            <a:off x="6533382" y="3616860"/>
            <a:ext cx="3052275" cy="526647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63636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Reflect/Discuss a desired “future self” post-fellowship (mentee takes notes)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63A3189-BC40-4B21-B4AB-EC93D6BA6BBE}"/>
              </a:ext>
            </a:extLst>
          </p:cNvPr>
          <p:cNvCxnSpPr>
            <a:cxnSpLocks/>
          </p:cNvCxnSpPr>
          <p:nvPr/>
        </p:nvCxnSpPr>
        <p:spPr>
          <a:xfrm>
            <a:off x="6226146" y="3625511"/>
            <a:ext cx="0" cy="50934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raphic 54">
            <a:extLst>
              <a:ext uri="{FF2B5EF4-FFF2-40B4-BE49-F238E27FC236}">
                <a16:creationId xmlns:a16="http://schemas.microsoft.com/office/drawing/2014/main" id="{DCE5DB48-D0F8-4BC9-A158-EDF1CCC570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73909" y="3729618"/>
            <a:ext cx="301129" cy="3011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C430B6-93B1-4AE3-9FAD-A85B84E693A0}"/>
              </a:ext>
            </a:extLst>
          </p:cNvPr>
          <p:cNvSpPr/>
          <p:nvPr/>
        </p:nvSpPr>
        <p:spPr>
          <a:xfrm>
            <a:off x="4561149" y="4567561"/>
            <a:ext cx="526648" cy="526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2A7BD764-1AA5-4FCD-BEE0-8437328EBA32}"/>
              </a:ext>
            </a:extLst>
          </p:cNvPr>
          <p:cNvSpPr txBox="1">
            <a:spLocks/>
          </p:cNvSpPr>
          <p:nvPr/>
        </p:nvSpPr>
        <p:spPr>
          <a:xfrm>
            <a:off x="5326426" y="4657454"/>
            <a:ext cx="688238" cy="346864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25" b="1" dirty="0">
                <a:solidFill>
                  <a:srgbClr val="63636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 min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BD2042A0-8833-44EB-B21B-1F30BE0EAF54}"/>
              </a:ext>
            </a:extLst>
          </p:cNvPr>
          <p:cNvSpPr txBox="1">
            <a:spLocks/>
          </p:cNvSpPr>
          <p:nvPr/>
        </p:nvSpPr>
        <p:spPr>
          <a:xfrm>
            <a:off x="6533382" y="4567564"/>
            <a:ext cx="3100458" cy="526647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63636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Reflect/Brainstorm possible set-backs and conflicting behaviors that might occur during fellowship and challenge the path to “future self.”  (these will shape your goals)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0B386AF-A5A8-442A-991D-5233EADD97C9}"/>
              </a:ext>
            </a:extLst>
          </p:cNvPr>
          <p:cNvCxnSpPr>
            <a:cxnSpLocks/>
          </p:cNvCxnSpPr>
          <p:nvPr/>
        </p:nvCxnSpPr>
        <p:spPr>
          <a:xfrm>
            <a:off x="6226146" y="4576215"/>
            <a:ext cx="0" cy="50934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Graphic 56">
            <a:extLst>
              <a:ext uri="{FF2B5EF4-FFF2-40B4-BE49-F238E27FC236}">
                <a16:creationId xmlns:a16="http://schemas.microsoft.com/office/drawing/2014/main" id="{162FC2F4-507F-4AFB-84B9-E936585C3C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2775" y="4689188"/>
            <a:ext cx="283397" cy="2833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609359B-E090-4530-933D-024AEE5826AA}"/>
              </a:ext>
            </a:extLst>
          </p:cNvPr>
          <p:cNvSpPr/>
          <p:nvPr/>
        </p:nvSpPr>
        <p:spPr>
          <a:xfrm>
            <a:off x="4561149" y="5518265"/>
            <a:ext cx="526648" cy="526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992044E0-252A-4EBE-8E08-4D56B93ED909}"/>
              </a:ext>
            </a:extLst>
          </p:cNvPr>
          <p:cNvSpPr txBox="1">
            <a:spLocks/>
          </p:cNvSpPr>
          <p:nvPr/>
        </p:nvSpPr>
        <p:spPr>
          <a:xfrm>
            <a:off x="5326426" y="5608158"/>
            <a:ext cx="688238" cy="346864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25" b="1" dirty="0">
                <a:solidFill>
                  <a:srgbClr val="63636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 min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790F5EBD-5803-45BA-B99E-5F8E9CA79EA4}"/>
              </a:ext>
            </a:extLst>
          </p:cNvPr>
          <p:cNvSpPr txBox="1">
            <a:spLocks/>
          </p:cNvSpPr>
          <p:nvPr/>
        </p:nvSpPr>
        <p:spPr>
          <a:xfrm>
            <a:off x="6533382" y="5518267"/>
            <a:ext cx="3052275" cy="526647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63636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Wrap up and plan next steps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B510BE-A790-493D-86FC-9529DBB223CF}"/>
              </a:ext>
            </a:extLst>
          </p:cNvPr>
          <p:cNvCxnSpPr>
            <a:cxnSpLocks/>
          </p:cNvCxnSpPr>
          <p:nvPr/>
        </p:nvCxnSpPr>
        <p:spPr>
          <a:xfrm>
            <a:off x="6226146" y="5526919"/>
            <a:ext cx="0" cy="50934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phic 58">
            <a:extLst>
              <a:ext uri="{FF2B5EF4-FFF2-40B4-BE49-F238E27FC236}">
                <a16:creationId xmlns:a16="http://schemas.microsoft.com/office/drawing/2014/main" id="{A95399F3-EDB2-4B7A-9E9A-B0BE533C0F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59602" y="5616718"/>
            <a:ext cx="329743" cy="3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3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6636A-28B7-46CB-88AD-29C9D488F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" y="6561336"/>
            <a:ext cx="3343275" cy="296664"/>
          </a:xfrm>
        </p:spPr>
        <p:txBody>
          <a:bodyPr/>
          <a:lstStyle/>
          <a:p>
            <a:pPr algn="l"/>
            <a:r>
              <a:rPr lang="en-US" sz="813" dirty="0"/>
              <a:t>Mentoring Discussion Worksheet. © Aspen Labs </a:t>
            </a:r>
            <a:fld id="{ED5C6D42-7A44-6949-8661-632DF73F6066}" type="datetime1">
              <a:rPr lang="en-US" sz="813"/>
              <a:pPr algn="l"/>
              <a:t>4/19/2022</a:t>
            </a:fld>
            <a:endParaRPr lang="en-US" sz="81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94427B-5495-4EE1-B554-5889CCA7CBAD}"/>
              </a:ext>
            </a:extLst>
          </p:cNvPr>
          <p:cNvSpPr/>
          <p:nvPr/>
        </p:nvSpPr>
        <p:spPr>
          <a:xfrm>
            <a:off x="117958" y="4168026"/>
            <a:ext cx="564462" cy="23716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38" b="1" dirty="0">
                <a:solidFill>
                  <a:schemeClr val="tx2">
                    <a:lumMod val="50000"/>
                  </a:schemeClr>
                </a:solidFill>
              </a:rPr>
              <a:t>GOALS</a:t>
            </a:r>
          </a:p>
          <a:p>
            <a:pPr algn="ctr"/>
            <a:r>
              <a:rPr lang="en-US" sz="853" dirty="0">
                <a:solidFill>
                  <a:schemeClr val="bg1"/>
                </a:solidFill>
              </a:rPr>
              <a:t>to move from current to future self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179F0CC-4E8E-49B4-9FE0-3BEAC16085F8}"/>
              </a:ext>
            </a:extLst>
          </p:cNvPr>
          <p:cNvSpPr/>
          <p:nvPr/>
        </p:nvSpPr>
        <p:spPr>
          <a:xfrm rot="5400000">
            <a:off x="549070" y="5301474"/>
            <a:ext cx="371475" cy="1047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41784-640B-4D0A-B41A-E52006D7B6EB}"/>
              </a:ext>
            </a:extLst>
          </p:cNvPr>
          <p:cNvSpPr/>
          <p:nvPr/>
        </p:nvSpPr>
        <p:spPr>
          <a:xfrm>
            <a:off x="117958" y="173620"/>
            <a:ext cx="564462" cy="3811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38" b="1" dirty="0">
                <a:solidFill>
                  <a:schemeClr val="accent6"/>
                </a:solidFill>
              </a:rPr>
              <a:t>VISION</a:t>
            </a:r>
          </a:p>
          <a:p>
            <a:pPr algn="ctr"/>
            <a:r>
              <a:rPr lang="en-US" sz="853" dirty="0">
                <a:solidFill>
                  <a:schemeClr val="tx2">
                    <a:lumMod val="50000"/>
                  </a:schemeClr>
                </a:solidFill>
              </a:rPr>
              <a:t>of current &amp; future self and set-backs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10A23B-5939-44A9-85D0-6ABF8C5719DF}"/>
              </a:ext>
            </a:extLst>
          </p:cNvPr>
          <p:cNvSpPr/>
          <p:nvPr/>
        </p:nvSpPr>
        <p:spPr>
          <a:xfrm>
            <a:off x="117958" y="3725591"/>
            <a:ext cx="259309" cy="2593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C9BBF1A-E754-4406-91B3-B9C7E826C3E6}"/>
              </a:ext>
            </a:extLst>
          </p:cNvPr>
          <p:cNvSpPr/>
          <p:nvPr/>
        </p:nvSpPr>
        <p:spPr>
          <a:xfrm rot="5400000">
            <a:off x="549070" y="2026873"/>
            <a:ext cx="371475" cy="10477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AAFB41AE-B57C-4D01-94DE-B7DA4480B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45192" y="3758735"/>
            <a:ext cx="204842" cy="20484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742B673-59C0-4D18-8517-9C30DC465240}"/>
              </a:ext>
            </a:extLst>
          </p:cNvPr>
          <p:cNvGrpSpPr/>
          <p:nvPr/>
        </p:nvGrpSpPr>
        <p:grpSpPr>
          <a:xfrm>
            <a:off x="117958" y="6280387"/>
            <a:ext cx="259309" cy="259309"/>
            <a:chOff x="117958" y="5757113"/>
            <a:chExt cx="259309" cy="25930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3866499-D04A-409F-BB4A-7AFFFD026F9E}"/>
                </a:ext>
              </a:extLst>
            </p:cNvPr>
            <p:cNvSpPr/>
            <p:nvPr/>
          </p:nvSpPr>
          <p:spPr>
            <a:xfrm>
              <a:off x="117958" y="5757113"/>
              <a:ext cx="259309" cy="2593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C4962A07-D8E6-4F9D-8540-05D91BABE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130996" y="5770151"/>
              <a:ext cx="233231" cy="233231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F98B70A-83DA-47B9-BFF8-A9E80B3DB5C7}"/>
              </a:ext>
            </a:extLst>
          </p:cNvPr>
          <p:cNvSpPr/>
          <p:nvPr/>
        </p:nvSpPr>
        <p:spPr>
          <a:xfrm>
            <a:off x="17374068" y="873230"/>
            <a:ext cx="4588491" cy="14553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38" dirty="0">
                <a:solidFill>
                  <a:schemeClr val="bg1"/>
                </a:solidFill>
                <a:latin typeface="-apple-system"/>
              </a:rPr>
              <a:t>My printer is not working, so ignore the weird lines. anyway, as you can see, the printed view of this worksheet still has a ton of wasted space at the top or bottom, which convinces me that we need this to be a Word doc if possible.</a:t>
            </a:r>
            <a:endParaRPr lang="en-US" sz="1138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AE84CA-8DE1-40E9-8E1A-43F1E02A9550}"/>
              </a:ext>
            </a:extLst>
          </p:cNvPr>
          <p:cNvSpPr/>
          <p:nvPr/>
        </p:nvSpPr>
        <p:spPr>
          <a:xfrm>
            <a:off x="17374068" y="2428125"/>
            <a:ext cx="4588491" cy="14553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38" dirty="0">
                <a:solidFill>
                  <a:schemeClr val="bg1"/>
                </a:solidFill>
                <a:latin typeface="-apple-system"/>
              </a:rPr>
              <a:t>If a word doc isn't possible, then slide 2 needs to be formatted to allow typing into each of the 4 box quadrants, the "setback" section and each of the 4 goal areas.</a:t>
            </a:r>
            <a:endParaRPr lang="en-US" sz="1138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BF15358-2B8F-4805-A953-05F211950A8B}"/>
              </a:ext>
            </a:extLst>
          </p:cNvPr>
          <p:cNvSpPr/>
          <p:nvPr/>
        </p:nvSpPr>
        <p:spPr>
          <a:xfrm>
            <a:off x="17374068" y="3985916"/>
            <a:ext cx="4588491" cy="14553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38" dirty="0">
                <a:solidFill>
                  <a:schemeClr val="bg1"/>
                </a:solidFill>
                <a:latin typeface="-apple-system"/>
              </a:rPr>
              <a:t>Here is my attempt at a mock up - its a quick revision on the 1st draft. I still think that this might be better suited as a word document but my skills are limited to mock that up</a:t>
            </a:r>
            <a:endParaRPr lang="en-US" sz="1138" dirty="0">
              <a:solidFill>
                <a:schemeClr val="bg1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865B259-71E5-4466-8AF1-83D704DFD6C5}"/>
              </a:ext>
            </a:extLst>
          </p:cNvPr>
          <p:cNvGrpSpPr/>
          <p:nvPr/>
        </p:nvGrpSpPr>
        <p:grpSpPr>
          <a:xfrm>
            <a:off x="827590" y="173620"/>
            <a:ext cx="9078410" cy="6366076"/>
            <a:chOff x="827590" y="173620"/>
            <a:chExt cx="9078410" cy="63660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B2B06D-CCA6-4A61-834B-7BB39FA32599}"/>
                </a:ext>
              </a:extLst>
            </p:cNvPr>
            <p:cNvSpPr/>
            <p:nvPr/>
          </p:nvSpPr>
          <p:spPr>
            <a:xfrm>
              <a:off x="827590" y="173620"/>
              <a:ext cx="2692721" cy="3811281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CC81EBB-9EAF-4D84-A057-30FED13482B1}"/>
                </a:ext>
              </a:extLst>
            </p:cNvPr>
            <p:cNvSpPr/>
            <p:nvPr/>
          </p:nvSpPr>
          <p:spPr>
            <a:xfrm>
              <a:off x="6941123" y="173620"/>
              <a:ext cx="2692721" cy="3811281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4A5BA2D-19FA-4EFD-B054-F10D341107C7}"/>
                </a:ext>
              </a:extLst>
            </p:cNvPr>
            <p:cNvSpPr/>
            <p:nvPr/>
          </p:nvSpPr>
          <p:spPr>
            <a:xfrm>
              <a:off x="827591" y="173620"/>
              <a:ext cx="1349036" cy="19056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7121BB4-D678-4E6F-819F-038CF2F71768}"/>
                </a:ext>
              </a:extLst>
            </p:cNvPr>
            <p:cNvSpPr/>
            <p:nvPr/>
          </p:nvSpPr>
          <p:spPr>
            <a:xfrm>
              <a:off x="2176627" y="173620"/>
              <a:ext cx="1343684" cy="19056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304740E-329D-4E28-8A4A-ADA6EB47A027}"/>
                </a:ext>
              </a:extLst>
            </p:cNvPr>
            <p:cNvSpPr/>
            <p:nvPr/>
          </p:nvSpPr>
          <p:spPr>
            <a:xfrm>
              <a:off x="827591" y="2079260"/>
              <a:ext cx="1349036" cy="19056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55B504-4F37-422C-BE94-CB25D18E28DB}"/>
                </a:ext>
              </a:extLst>
            </p:cNvPr>
            <p:cNvSpPr/>
            <p:nvPr/>
          </p:nvSpPr>
          <p:spPr>
            <a:xfrm>
              <a:off x="2176627" y="2079260"/>
              <a:ext cx="1343684" cy="19056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4F35196-E37B-4CEA-ADA7-00B5F4C91C93}"/>
                </a:ext>
              </a:extLst>
            </p:cNvPr>
            <p:cNvGrpSpPr/>
            <p:nvPr/>
          </p:nvGrpSpPr>
          <p:grpSpPr>
            <a:xfrm>
              <a:off x="6941124" y="173620"/>
              <a:ext cx="2692720" cy="3811281"/>
              <a:chOff x="6941124" y="173620"/>
              <a:chExt cx="2692720" cy="381128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3C60537-76C1-41BC-9F43-D51C2F913C98}"/>
                  </a:ext>
                </a:extLst>
              </p:cNvPr>
              <p:cNvSpPr/>
              <p:nvPr/>
            </p:nvSpPr>
            <p:spPr>
              <a:xfrm>
                <a:off x="6941124" y="173620"/>
                <a:ext cx="1349036" cy="19056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3E800CD-DD94-4399-88F2-2AA33F19F04F}"/>
                  </a:ext>
                </a:extLst>
              </p:cNvPr>
              <p:cNvSpPr/>
              <p:nvPr/>
            </p:nvSpPr>
            <p:spPr>
              <a:xfrm>
                <a:off x="8290160" y="173620"/>
                <a:ext cx="1343684" cy="19056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528B253-DC66-42A6-AF31-4E1D2776FA91}"/>
                  </a:ext>
                </a:extLst>
              </p:cNvPr>
              <p:cNvSpPr/>
              <p:nvPr/>
            </p:nvSpPr>
            <p:spPr>
              <a:xfrm>
                <a:off x="6941124" y="2079260"/>
                <a:ext cx="1349036" cy="19056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847F108-F816-4E1A-A5DF-36AF97667880}"/>
                  </a:ext>
                </a:extLst>
              </p:cNvPr>
              <p:cNvSpPr/>
              <p:nvPr/>
            </p:nvSpPr>
            <p:spPr>
              <a:xfrm>
                <a:off x="8290160" y="2079260"/>
                <a:ext cx="1343684" cy="19056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11A5298-25E4-4550-B899-433B5B11E918}"/>
                </a:ext>
              </a:extLst>
            </p:cNvPr>
            <p:cNvSpPr/>
            <p:nvPr/>
          </p:nvSpPr>
          <p:spPr>
            <a:xfrm>
              <a:off x="827590" y="4151938"/>
              <a:ext cx="9078410" cy="23877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300" b="1" dirty="0">
                <a:solidFill>
                  <a:schemeClr val="accent6"/>
                </a:solidFill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4F763C3-89F2-4A06-872B-C69D74B6B8A2}"/>
                </a:ext>
              </a:extLst>
            </p:cNvPr>
            <p:cNvGrpSpPr/>
            <p:nvPr/>
          </p:nvGrpSpPr>
          <p:grpSpPr>
            <a:xfrm>
              <a:off x="1160415" y="4288385"/>
              <a:ext cx="8084896" cy="370927"/>
              <a:chOff x="1160415" y="4456025"/>
              <a:chExt cx="8084896" cy="370927"/>
            </a:xfrm>
          </p:grpSpPr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8699E4F7-06D5-4928-BF98-BB478055B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60415" y="4505632"/>
                <a:ext cx="247650" cy="247650"/>
              </a:xfrm>
              <a:prstGeom prst="rect">
                <a:avLst/>
              </a:prstGeom>
            </p:spPr>
          </p:pic>
          <p:sp>
            <p:nvSpPr>
              <p:cNvPr id="40" name="Text Placeholder 9">
                <a:extLst>
                  <a:ext uri="{FF2B5EF4-FFF2-40B4-BE49-F238E27FC236}">
                    <a16:creationId xmlns:a16="http://schemas.microsoft.com/office/drawing/2014/main" id="{BDB2BEC2-8CBE-4B7D-98EB-73DFE7C343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6868" y="4456025"/>
                <a:ext cx="1469662" cy="346864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138" b="1" dirty="0">
                    <a:solidFill>
                      <a:schemeClr val="tx2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LEADERSHIP: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89D1D12-3038-452C-80BF-87E675E25AA5}"/>
                  </a:ext>
                </a:extLst>
              </p:cNvPr>
              <p:cNvCxnSpPr/>
              <p:nvPr/>
            </p:nvCxnSpPr>
            <p:spPr>
              <a:xfrm>
                <a:off x="1556867" y="4826952"/>
                <a:ext cx="351570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 Placeholder 9">
                <a:extLst>
                  <a:ext uri="{FF2B5EF4-FFF2-40B4-BE49-F238E27FC236}">
                    <a16:creationId xmlns:a16="http://schemas.microsoft.com/office/drawing/2014/main" id="{A11E9271-0F8C-4476-9D5B-AAB9543CAA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29603" y="4456025"/>
                <a:ext cx="1469662" cy="346864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138" b="1" dirty="0">
                    <a:solidFill>
                      <a:schemeClr val="tx2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INNOVATION: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37170AA6-A01A-41D6-98E2-96576D5B9819}"/>
                  </a:ext>
                </a:extLst>
              </p:cNvPr>
              <p:cNvCxnSpPr/>
              <p:nvPr/>
            </p:nvCxnSpPr>
            <p:spPr>
              <a:xfrm>
                <a:off x="5729603" y="4826952"/>
                <a:ext cx="351570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3AFC8608-64A0-4317-9AC6-F7B881CC2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15277" y="4487760"/>
                <a:ext cx="283397" cy="283397"/>
              </a:xfrm>
              <a:prstGeom prst="rect">
                <a:avLst/>
              </a:prstGeom>
            </p:spPr>
          </p:pic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97405EB-0318-4958-9239-1512FE3DCF04}"/>
                </a:ext>
              </a:extLst>
            </p:cNvPr>
            <p:cNvGrpSpPr/>
            <p:nvPr/>
          </p:nvGrpSpPr>
          <p:grpSpPr>
            <a:xfrm>
              <a:off x="1160415" y="5453518"/>
              <a:ext cx="8084896" cy="394988"/>
              <a:chOff x="1160415" y="5278258"/>
              <a:chExt cx="8084896" cy="394988"/>
            </a:xfrm>
          </p:grpSpPr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FF168166-FB32-4C29-B48B-E6EC3BBAD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160415" y="5351926"/>
                <a:ext cx="247650" cy="247650"/>
              </a:xfrm>
              <a:prstGeom prst="rect">
                <a:avLst/>
              </a:prstGeom>
            </p:spPr>
          </p:pic>
          <p:sp>
            <p:nvSpPr>
              <p:cNvPr id="42" name="Text Placeholder 9">
                <a:extLst>
                  <a:ext uri="{FF2B5EF4-FFF2-40B4-BE49-F238E27FC236}">
                    <a16:creationId xmlns:a16="http://schemas.microsoft.com/office/drawing/2014/main" id="{CF45E965-D18C-4DF2-92F6-2636790D3B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6867" y="5278258"/>
                <a:ext cx="1608100" cy="346864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138" b="1" dirty="0">
                    <a:solidFill>
                      <a:schemeClr val="tx2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NETWORKING: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66BA591-1326-481F-BB94-5FEB63F4A4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6867" y="5673246"/>
                <a:ext cx="351570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 Placeholder 9">
                <a:extLst>
                  <a:ext uri="{FF2B5EF4-FFF2-40B4-BE49-F238E27FC236}">
                    <a16:creationId xmlns:a16="http://schemas.microsoft.com/office/drawing/2014/main" id="{FE3F03D1-2C64-4BAC-BC86-71C26FAB8F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29603" y="5278258"/>
                <a:ext cx="1608100" cy="346864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138" b="1" dirty="0">
                    <a:solidFill>
                      <a:schemeClr val="tx2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OTHER:</a:t>
                </a: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A929E33-2A40-4EC0-9053-39BD34C005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9603" y="5673246"/>
                <a:ext cx="351570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5" name="Graphic 74">
                <a:extLst>
                  <a:ext uri="{FF2B5EF4-FFF2-40B4-BE49-F238E27FC236}">
                    <a16:creationId xmlns:a16="http://schemas.microsoft.com/office/drawing/2014/main" id="{549E5B3C-FD0D-49E4-8072-2D6A4BD94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46215" y="5364990"/>
                <a:ext cx="221526" cy="221526"/>
              </a:xfrm>
              <a:prstGeom prst="rect">
                <a:avLst/>
              </a:prstGeom>
            </p:spPr>
          </p:pic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A35E313-D422-4964-B324-0B3BA498B28A}"/>
                </a:ext>
              </a:extLst>
            </p:cNvPr>
            <p:cNvSpPr/>
            <p:nvPr/>
          </p:nvSpPr>
          <p:spPr>
            <a:xfrm>
              <a:off x="9311967" y="4259697"/>
              <a:ext cx="321877" cy="3218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138" dirty="0">
                  <a:latin typeface="Poppins" panose="00000500000000000000" pitchFamily="2" charset="0"/>
                  <a:cs typeface="Poppins" panose="00000500000000000000" pitchFamily="2" charset="0"/>
                </a:rPr>
                <a:t>04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09F7FC4-5D28-41FE-B973-A54B00B17289}"/>
                </a:ext>
              </a:extLst>
            </p:cNvPr>
            <p:cNvSpPr/>
            <p:nvPr/>
          </p:nvSpPr>
          <p:spPr>
            <a:xfrm>
              <a:off x="1598607" y="1882140"/>
              <a:ext cx="1150690" cy="3942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Dosis" pitchFamily="2" charset="0"/>
                </a:rPr>
                <a:t>Current Self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60AC871-295E-41D2-A6EF-10D88318B2D2}"/>
                </a:ext>
              </a:extLst>
            </p:cNvPr>
            <p:cNvSpPr/>
            <p:nvPr/>
          </p:nvSpPr>
          <p:spPr>
            <a:xfrm>
              <a:off x="7712140" y="1882140"/>
              <a:ext cx="1150690" cy="3942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Dosis" pitchFamily="2" charset="0"/>
                </a:rPr>
                <a:t>Future Self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CF5D329-34CD-4A44-9A9D-626E7764D955}"/>
                </a:ext>
              </a:extLst>
            </p:cNvPr>
            <p:cNvSpPr/>
            <p:nvPr/>
          </p:nvSpPr>
          <p:spPr>
            <a:xfrm>
              <a:off x="3644692" y="640080"/>
              <a:ext cx="3175208" cy="3369205"/>
            </a:xfrm>
            <a:prstGeom prst="rect">
              <a:avLst/>
            </a:prstGeom>
            <a:solidFill>
              <a:schemeClr val="accent6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300" b="1" dirty="0">
                <a:solidFill>
                  <a:schemeClr val="accent6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E6C9FEE-FDCB-413E-899B-6F4DB2EFBBDA}"/>
                </a:ext>
              </a:extLst>
            </p:cNvPr>
            <p:cNvSpPr txBox="1"/>
            <p:nvPr/>
          </p:nvSpPr>
          <p:spPr>
            <a:xfrm>
              <a:off x="4024311" y="754380"/>
              <a:ext cx="2693683" cy="1500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742969">
                <a:defRPr/>
              </a:pPr>
              <a:r>
                <a:rPr lang="en-US" sz="975" b="1" dirty="0">
                  <a:solidFill>
                    <a:schemeClr val="tx2">
                      <a:lumMod val="50000"/>
                    </a:schemeClr>
                  </a:solidFill>
                  <a:latin typeface="Dosis" panose="02010503020202060003" pitchFamily="2" charset="77"/>
                </a:rPr>
                <a:t>Possible setbacks on journey from current to future: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818E945-5716-4BD2-AD10-BBBF2AC2D6AD}"/>
                </a:ext>
              </a:extLst>
            </p:cNvPr>
            <p:cNvSpPr txBox="1"/>
            <p:nvPr/>
          </p:nvSpPr>
          <p:spPr>
            <a:xfrm>
              <a:off x="4024312" y="935302"/>
              <a:ext cx="2694080" cy="3752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742969">
                <a:defRPr/>
              </a:pPr>
              <a:r>
                <a:rPr lang="en-US" sz="813" dirty="0">
                  <a:solidFill>
                    <a:schemeClr val="tx2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(ex.  I’ve made a career on having answers and showing quick progress, slowing down to “be curious” is hard for me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F3ADFDD-DFD4-4F8B-B34E-DEF0DC6D7C05}"/>
                </a:ext>
              </a:extLst>
            </p:cNvPr>
            <p:cNvSpPr/>
            <p:nvPr/>
          </p:nvSpPr>
          <p:spPr>
            <a:xfrm>
              <a:off x="3644692" y="754380"/>
              <a:ext cx="321877" cy="3218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138" dirty="0">
                  <a:latin typeface="Poppins" panose="00000500000000000000" pitchFamily="2" charset="0"/>
                  <a:cs typeface="Poppins" panose="00000500000000000000" pitchFamily="2" charset="0"/>
                </a:rPr>
                <a:t>03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BF55047-27B4-4E04-8F95-D99CDDAF2E3D}"/>
                </a:ext>
              </a:extLst>
            </p:cNvPr>
            <p:cNvSpPr/>
            <p:nvPr/>
          </p:nvSpPr>
          <p:spPr>
            <a:xfrm>
              <a:off x="3644692" y="173620"/>
              <a:ext cx="321877" cy="3218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138" dirty="0">
                  <a:latin typeface="Poppins" panose="00000500000000000000" pitchFamily="2" charset="0"/>
                  <a:cs typeface="Poppins" panose="00000500000000000000" pitchFamily="2" charset="0"/>
                </a:rPr>
                <a:t>01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43F01D6-77CF-4046-8587-70A89ACB7FF7}"/>
                </a:ext>
              </a:extLst>
            </p:cNvPr>
            <p:cNvSpPr/>
            <p:nvPr/>
          </p:nvSpPr>
          <p:spPr>
            <a:xfrm>
              <a:off x="6498023" y="173620"/>
              <a:ext cx="321877" cy="3218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138" dirty="0">
                  <a:latin typeface="Poppins" panose="00000500000000000000" pitchFamily="2" charset="0"/>
                  <a:cs typeface="Poppins" panose="00000500000000000000" pitchFamily="2" charset="0"/>
                </a:rPr>
                <a:t>02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3748B6A-81AF-413A-B026-ED16DA590B3C}"/>
                </a:ext>
              </a:extLst>
            </p:cNvPr>
            <p:cNvCxnSpPr>
              <a:cxnSpLocks/>
            </p:cNvCxnSpPr>
            <p:nvPr/>
          </p:nvCxnSpPr>
          <p:spPr>
            <a:xfrm>
              <a:off x="3966569" y="334558"/>
              <a:ext cx="2531454" cy="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FC05FA9-8995-4190-9D00-F77524DE3A1C}"/>
                </a:ext>
              </a:extLst>
            </p:cNvPr>
            <p:cNvGrpSpPr/>
            <p:nvPr/>
          </p:nvGrpSpPr>
          <p:grpSpPr>
            <a:xfrm>
              <a:off x="827591" y="173620"/>
              <a:ext cx="2692720" cy="3811281"/>
              <a:chOff x="827591" y="173620"/>
              <a:chExt cx="2692720" cy="3811281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E4B2E53-B3CF-4D4F-81CF-50D3AEDAE7B1}"/>
                  </a:ext>
                </a:extLst>
              </p:cNvPr>
              <p:cNvSpPr txBox="1"/>
              <p:nvPr/>
            </p:nvSpPr>
            <p:spPr>
              <a:xfrm>
                <a:off x="827591" y="173620"/>
                <a:ext cx="368049" cy="242374"/>
              </a:xfrm>
              <a:prstGeom prst="rect">
                <a:avLst/>
              </a:prstGeom>
              <a:noFill/>
            </p:spPr>
            <p:txBody>
              <a:bodyPr wrap="none" lIns="91440" tIns="91440" rIns="0" bIns="0" rtlCol="0">
                <a:spAutoFit/>
              </a:bodyPr>
              <a:lstStyle/>
              <a:p>
                <a:pPr defTabSz="742969">
                  <a:defRPr/>
                </a:pPr>
                <a:r>
                  <a:rPr lang="en-US" sz="975" b="1" dirty="0">
                    <a:solidFill>
                      <a:schemeClr val="tx2">
                        <a:lumMod val="50000"/>
                      </a:schemeClr>
                    </a:solidFill>
                    <a:latin typeface="Dosis" panose="02010503020202060003" pitchFamily="2" charset="77"/>
                  </a:rPr>
                  <a:t>SAYS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AABE8B4-86D1-4E4D-8399-B8FBE3F5D532}"/>
                  </a:ext>
                </a:extLst>
              </p:cNvPr>
              <p:cNvSpPr txBox="1"/>
              <p:nvPr/>
            </p:nvSpPr>
            <p:spPr>
              <a:xfrm>
                <a:off x="3044860" y="173620"/>
                <a:ext cx="475451" cy="242374"/>
              </a:xfrm>
              <a:prstGeom prst="rect">
                <a:avLst/>
              </a:prstGeom>
              <a:noFill/>
            </p:spPr>
            <p:txBody>
              <a:bodyPr wrap="none" lIns="0" tIns="91440" rIns="91440" bIns="0" rtlCol="0">
                <a:spAutoFit/>
              </a:bodyPr>
              <a:lstStyle/>
              <a:p>
                <a:pPr algn="r" defTabSz="742969">
                  <a:defRPr/>
                </a:pPr>
                <a:r>
                  <a:rPr lang="en-US" sz="975" b="1" dirty="0">
                    <a:solidFill>
                      <a:schemeClr val="tx2">
                        <a:lumMod val="50000"/>
                      </a:schemeClr>
                    </a:solidFill>
                    <a:latin typeface="Dosis" panose="02010503020202060003" pitchFamily="2" charset="77"/>
                  </a:rPr>
                  <a:t>THINKS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75FAC65-D8B0-479E-A2A3-973BD228386B}"/>
                  </a:ext>
                </a:extLst>
              </p:cNvPr>
              <p:cNvSpPr txBox="1"/>
              <p:nvPr/>
            </p:nvSpPr>
            <p:spPr>
              <a:xfrm>
                <a:off x="827591" y="3742527"/>
                <a:ext cx="368049" cy="242374"/>
              </a:xfrm>
              <a:prstGeom prst="rect">
                <a:avLst/>
              </a:prstGeom>
              <a:noFill/>
            </p:spPr>
            <p:txBody>
              <a:bodyPr wrap="none" lIns="91440" tIns="0" rIns="0" bIns="91440" rtlCol="0">
                <a:spAutoFit/>
              </a:bodyPr>
              <a:lstStyle/>
              <a:p>
                <a:pPr defTabSz="742969">
                  <a:defRPr/>
                </a:pPr>
                <a:r>
                  <a:rPr lang="en-US" sz="975" b="1" dirty="0">
                    <a:solidFill>
                      <a:schemeClr val="tx2">
                        <a:lumMod val="50000"/>
                      </a:schemeClr>
                    </a:solidFill>
                    <a:latin typeface="Dosis" panose="02010503020202060003" pitchFamily="2" charset="77"/>
                  </a:rPr>
                  <a:t>DOES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BDFC2BB-E047-4798-8D7E-ACE131B2F4CD}"/>
                  </a:ext>
                </a:extLst>
              </p:cNvPr>
              <p:cNvSpPr txBox="1"/>
              <p:nvPr/>
            </p:nvSpPr>
            <p:spPr>
              <a:xfrm>
                <a:off x="3105774" y="3742527"/>
                <a:ext cx="414537" cy="242374"/>
              </a:xfrm>
              <a:prstGeom prst="rect">
                <a:avLst/>
              </a:prstGeom>
              <a:noFill/>
            </p:spPr>
            <p:txBody>
              <a:bodyPr wrap="none" lIns="0" tIns="0" rIns="91440" bIns="91440" rtlCol="0">
                <a:spAutoFit/>
              </a:bodyPr>
              <a:lstStyle/>
              <a:p>
                <a:pPr algn="r" defTabSz="742969">
                  <a:defRPr/>
                </a:pPr>
                <a:r>
                  <a:rPr lang="en-US" sz="975" b="1" dirty="0">
                    <a:solidFill>
                      <a:schemeClr val="tx2">
                        <a:lumMod val="50000"/>
                      </a:schemeClr>
                    </a:solidFill>
                    <a:latin typeface="Dosis" panose="02010503020202060003" pitchFamily="2" charset="77"/>
                  </a:rPr>
                  <a:t>FEELS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00D56DE-C123-49FC-9DB7-EA8B0D3DB4CB}"/>
                </a:ext>
              </a:extLst>
            </p:cNvPr>
            <p:cNvGrpSpPr/>
            <p:nvPr/>
          </p:nvGrpSpPr>
          <p:grpSpPr>
            <a:xfrm>
              <a:off x="6941124" y="173620"/>
              <a:ext cx="2692720" cy="3811281"/>
              <a:chOff x="827591" y="173620"/>
              <a:chExt cx="2692720" cy="3811281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038AA9F-605C-4902-8D2A-2A798FFD085F}"/>
                  </a:ext>
                </a:extLst>
              </p:cNvPr>
              <p:cNvSpPr txBox="1"/>
              <p:nvPr/>
            </p:nvSpPr>
            <p:spPr>
              <a:xfrm>
                <a:off x="827591" y="173620"/>
                <a:ext cx="368049" cy="242374"/>
              </a:xfrm>
              <a:prstGeom prst="rect">
                <a:avLst/>
              </a:prstGeom>
              <a:noFill/>
            </p:spPr>
            <p:txBody>
              <a:bodyPr wrap="none" lIns="91440" tIns="91440" rIns="0" bIns="0" rtlCol="0">
                <a:spAutoFit/>
              </a:bodyPr>
              <a:lstStyle/>
              <a:p>
                <a:pPr defTabSz="742969">
                  <a:defRPr/>
                </a:pPr>
                <a:r>
                  <a:rPr lang="en-US" sz="975" b="1" dirty="0">
                    <a:solidFill>
                      <a:schemeClr val="tx2">
                        <a:lumMod val="50000"/>
                      </a:schemeClr>
                    </a:solidFill>
                    <a:latin typeface="Dosis" panose="02010503020202060003" pitchFamily="2" charset="77"/>
                  </a:rPr>
                  <a:t>SAYS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C0B5865-B3C4-4A1C-AD81-5813147B2865}"/>
                  </a:ext>
                </a:extLst>
              </p:cNvPr>
              <p:cNvSpPr txBox="1"/>
              <p:nvPr/>
            </p:nvSpPr>
            <p:spPr>
              <a:xfrm>
                <a:off x="3044860" y="173620"/>
                <a:ext cx="475451" cy="242374"/>
              </a:xfrm>
              <a:prstGeom prst="rect">
                <a:avLst/>
              </a:prstGeom>
              <a:noFill/>
            </p:spPr>
            <p:txBody>
              <a:bodyPr wrap="none" lIns="0" tIns="91440" rIns="91440" bIns="0" rtlCol="0">
                <a:spAutoFit/>
              </a:bodyPr>
              <a:lstStyle/>
              <a:p>
                <a:pPr algn="r" defTabSz="742969">
                  <a:defRPr/>
                </a:pPr>
                <a:r>
                  <a:rPr lang="en-US" sz="975" b="1" dirty="0">
                    <a:solidFill>
                      <a:schemeClr val="tx2">
                        <a:lumMod val="50000"/>
                      </a:schemeClr>
                    </a:solidFill>
                    <a:latin typeface="Dosis" panose="02010503020202060003" pitchFamily="2" charset="77"/>
                  </a:rPr>
                  <a:t>THINKS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8DCA080-9848-410B-B2AD-20049A8C9F5D}"/>
                  </a:ext>
                </a:extLst>
              </p:cNvPr>
              <p:cNvSpPr txBox="1"/>
              <p:nvPr/>
            </p:nvSpPr>
            <p:spPr>
              <a:xfrm>
                <a:off x="827591" y="3742527"/>
                <a:ext cx="368049" cy="242374"/>
              </a:xfrm>
              <a:prstGeom prst="rect">
                <a:avLst/>
              </a:prstGeom>
              <a:noFill/>
            </p:spPr>
            <p:txBody>
              <a:bodyPr wrap="none" lIns="91440" tIns="0" rIns="0" bIns="91440" rtlCol="0">
                <a:spAutoFit/>
              </a:bodyPr>
              <a:lstStyle/>
              <a:p>
                <a:pPr defTabSz="742969">
                  <a:defRPr/>
                </a:pPr>
                <a:r>
                  <a:rPr lang="en-US" sz="975" b="1" dirty="0">
                    <a:solidFill>
                      <a:schemeClr val="tx2">
                        <a:lumMod val="50000"/>
                      </a:schemeClr>
                    </a:solidFill>
                    <a:latin typeface="Dosis" panose="02010503020202060003" pitchFamily="2" charset="77"/>
                  </a:rPr>
                  <a:t>DOES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4DDDFE0-F267-41A6-94B4-428D5F29A774}"/>
                  </a:ext>
                </a:extLst>
              </p:cNvPr>
              <p:cNvSpPr txBox="1"/>
              <p:nvPr/>
            </p:nvSpPr>
            <p:spPr>
              <a:xfrm>
                <a:off x="3105774" y="3742527"/>
                <a:ext cx="414537" cy="242374"/>
              </a:xfrm>
              <a:prstGeom prst="rect">
                <a:avLst/>
              </a:prstGeom>
              <a:noFill/>
            </p:spPr>
            <p:txBody>
              <a:bodyPr wrap="none" lIns="0" tIns="0" rIns="91440" bIns="91440" rtlCol="0">
                <a:spAutoFit/>
              </a:bodyPr>
              <a:lstStyle/>
              <a:p>
                <a:pPr algn="r" defTabSz="742969">
                  <a:defRPr/>
                </a:pPr>
                <a:r>
                  <a:rPr lang="en-US" sz="975" b="1" dirty="0">
                    <a:solidFill>
                      <a:schemeClr val="tx2">
                        <a:lumMod val="50000"/>
                      </a:schemeClr>
                    </a:solidFill>
                    <a:latin typeface="Dosis" panose="02010503020202060003" pitchFamily="2" charset="77"/>
                  </a:rPr>
                  <a:t>FEELS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7850869"/>
      </p:ext>
    </p:extLst>
  </p:cSld>
  <p:clrMapOvr>
    <a:masterClrMapping/>
  </p:clrMapOvr>
</p:sld>
</file>

<file path=ppt/theme/theme1.xml><?xml version="1.0" encoding="utf-8"?>
<a:theme xmlns:a="http://schemas.openxmlformats.org/drawingml/2006/main" name="1_Master 1">
  <a:themeElements>
    <a:clrScheme name="Custom 1">
      <a:dk1>
        <a:srgbClr val="636363"/>
      </a:dk1>
      <a:lt1>
        <a:srgbClr val="FFFFFF"/>
      </a:lt1>
      <a:dk2>
        <a:srgbClr val="4B5B78"/>
      </a:dk2>
      <a:lt2>
        <a:srgbClr val="E7E6E6"/>
      </a:lt2>
      <a:accent1>
        <a:srgbClr val="665D79"/>
      </a:accent1>
      <a:accent2>
        <a:srgbClr val="869FB9"/>
      </a:accent2>
      <a:accent3>
        <a:srgbClr val="389491"/>
      </a:accent3>
      <a:accent4>
        <a:srgbClr val="6BC28E"/>
      </a:accent4>
      <a:accent5>
        <a:srgbClr val="4B5B78"/>
      </a:accent5>
      <a:accent6>
        <a:srgbClr val="F6CE6D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_Al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eting">
  <a:themeElements>
    <a:clrScheme name="Custom 1">
      <a:dk1>
        <a:srgbClr val="636363"/>
      </a:dk1>
      <a:lt1>
        <a:srgbClr val="FFFFFF"/>
      </a:lt1>
      <a:dk2>
        <a:srgbClr val="4B5B78"/>
      </a:dk2>
      <a:lt2>
        <a:srgbClr val="E7E6E6"/>
      </a:lt2>
      <a:accent1>
        <a:srgbClr val="665D79"/>
      </a:accent1>
      <a:accent2>
        <a:srgbClr val="869FB9"/>
      </a:accent2>
      <a:accent3>
        <a:srgbClr val="389491"/>
      </a:accent3>
      <a:accent4>
        <a:srgbClr val="6BC28E"/>
      </a:accent4>
      <a:accent5>
        <a:srgbClr val="4B5B78"/>
      </a:accent5>
      <a:accent6>
        <a:srgbClr val="F6CE6D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ting" id="{5A954D76-78C1-4888-93E3-EEE9886B99A1}" vid="{A8A26321-DBAE-47A1-B23D-AA14269CCCDA}"/>
    </a:ext>
  </a:extLst>
</a:theme>
</file>

<file path=ppt/theme/theme4.xml><?xml version="1.0" encoding="utf-8"?>
<a:theme xmlns:a="http://schemas.openxmlformats.org/drawingml/2006/main" name="2_Master 1">
  <a:themeElements>
    <a:clrScheme name="Custom 1">
      <a:dk1>
        <a:srgbClr val="636363"/>
      </a:dk1>
      <a:lt1>
        <a:srgbClr val="FFFFFF"/>
      </a:lt1>
      <a:dk2>
        <a:srgbClr val="4B5B78"/>
      </a:dk2>
      <a:lt2>
        <a:srgbClr val="E7E6E6"/>
      </a:lt2>
      <a:accent1>
        <a:srgbClr val="665D79"/>
      </a:accent1>
      <a:accent2>
        <a:srgbClr val="869FB9"/>
      </a:accent2>
      <a:accent3>
        <a:srgbClr val="389491"/>
      </a:accent3>
      <a:accent4>
        <a:srgbClr val="6BC28E"/>
      </a:accent4>
      <a:accent5>
        <a:srgbClr val="4B5B78"/>
      </a:accent5>
      <a:accent6>
        <a:srgbClr val="F6CE6D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_Al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857257-9a01-4d29-ba0f-34178d16f2b2" xsi:nil="true"/>
    <lcf76f155ced4ddcb4097134ff3c332f xmlns="fd6d32da-d78a-4056-95dc-01c081e28d9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6703D7D07AB94CA06324B7F6100F14" ma:contentTypeVersion="15" ma:contentTypeDescription="Create a new document." ma:contentTypeScope="" ma:versionID="78656c01fc64148d0872590a487aa343">
  <xsd:schema xmlns:xsd="http://www.w3.org/2001/XMLSchema" xmlns:xs="http://www.w3.org/2001/XMLSchema" xmlns:p="http://schemas.microsoft.com/office/2006/metadata/properties" xmlns:ns2="fd6d32da-d78a-4056-95dc-01c081e28d9c" xmlns:ns3="39857257-9a01-4d29-ba0f-34178d16f2b2" targetNamespace="http://schemas.microsoft.com/office/2006/metadata/properties" ma:root="true" ma:fieldsID="527284a5a3b6e2788ba818df6ca7d315" ns2:_="" ns3:_="">
    <xsd:import namespace="fd6d32da-d78a-4056-95dc-01c081e28d9c"/>
    <xsd:import namespace="39857257-9a01-4d29-ba0f-34178d16f2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d32da-d78a-4056-95dc-01c081e28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8687aac-dbf8-4b36-97ef-f0062ab167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57257-9a01-4d29-ba0f-34178d16f2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8d0281b-936e-45c5-95c2-de8336125bc5}" ma:internalName="TaxCatchAll" ma:showField="CatchAllData" ma:web="39857257-9a01-4d29-ba0f-34178d16f2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05D3DB-E67E-4366-AA1B-366BA37F4F7B}">
  <ds:schemaRefs>
    <ds:schemaRef ds:uri="1eff6fd3-eab0-498a-bdae-8e154b9b8db2"/>
    <ds:schemaRef ds:uri="9125fd27-6ae6-45e3-88d2-591193689b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B9C9CC-7D48-40EA-9E8E-CCECF57BBB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14CA86-2B32-458F-9E3E-AAA02427A35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</TotalTime>
  <Words>344</Words>
  <Application>Microsoft Office PowerPoint</Application>
  <PresentationFormat>A4 Paper (210x297 mm)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23" baseType="lpstr">
      <vt:lpstr>-apple-system</vt:lpstr>
      <vt:lpstr>Arial</vt:lpstr>
      <vt:lpstr>Avenir Black</vt:lpstr>
      <vt:lpstr>Calibri</vt:lpstr>
      <vt:lpstr>Calibri Light</vt:lpstr>
      <vt:lpstr>CooperHewitt-Light</vt:lpstr>
      <vt:lpstr>DIN Alternate</vt:lpstr>
      <vt:lpstr>Dosis</vt:lpstr>
      <vt:lpstr>Dosis Medium</vt:lpstr>
      <vt:lpstr>Gill Sans Light</vt:lpstr>
      <vt:lpstr>Gill Sans MT</vt:lpstr>
      <vt:lpstr>Helvetica</vt:lpstr>
      <vt:lpstr>Open Sans Condensed Light</vt:lpstr>
      <vt:lpstr>Poppins</vt:lpstr>
      <vt:lpstr>Poppins SemiBold</vt:lpstr>
      <vt:lpstr>Roboto</vt:lpstr>
      <vt:lpstr>1_Master 1</vt:lpstr>
      <vt:lpstr>_All</vt:lpstr>
      <vt:lpstr>meeting</vt:lpstr>
      <vt:lpstr>2_Master 1</vt:lpstr>
      <vt:lpstr>1__All</vt:lpstr>
      <vt:lpstr>Mentor/Mentee Agenda –  1 hour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Ragouzeos</dc:creator>
  <cp:lastModifiedBy>it 24slides5</cp:lastModifiedBy>
  <cp:revision>22</cp:revision>
  <cp:lastPrinted>2022-04-13T23:34:45Z</cp:lastPrinted>
  <dcterms:created xsi:type="dcterms:W3CDTF">2019-10-26T03:06:24Z</dcterms:created>
  <dcterms:modified xsi:type="dcterms:W3CDTF">2022-04-19T02:14:15Z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0x0101003B6703D7D07AB94CA06324B7F6100F14</vt:lpwstr>
  </property>
</Properties>
</file>